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6" r:id="rId4"/>
    <p:sldMasterId id="2147483737" r:id="rId5"/>
    <p:sldMasterId id="2147483738" r:id="rId6"/>
    <p:sldMasterId id="2147483739" r:id="rId7"/>
    <p:sldMasterId id="2147483740" r:id="rId8"/>
    <p:sldMasterId id="2147483741" r:id="rId9"/>
    <p:sldMasterId id="2147483742"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Lst>
  <p:sldSz cy="5143500" cx="9144000"/>
  <p:notesSz cx="6858000" cy="9144000"/>
  <p:embeddedFontLst>
    <p:embeddedFont>
      <p:font typeface="Architects Daughter"/>
      <p:regular r:id="rId46"/>
    </p:embeddedFont>
    <p:embeddedFont>
      <p:font typeface="Proxima Nova"/>
      <p:regular r:id="rId47"/>
      <p:bold r:id="rId48"/>
      <p:italic r:id="rId49"/>
      <p:boldItalic r:id="rId50"/>
    </p:embeddedFont>
    <p:embeddedFont>
      <p:font typeface="Fira Sans Extra Condensed Medium"/>
      <p:regular r:id="rId51"/>
      <p:bold r:id="rId52"/>
      <p:italic r:id="rId53"/>
      <p:boldItalic r:id="rId54"/>
    </p:embeddedFont>
    <p:embeddedFont>
      <p:font typeface="Epilogue"/>
      <p:regular r:id="rId55"/>
      <p:bold r:id="rId56"/>
      <p:italic r:id="rId57"/>
      <p:boldItalic r:id="rId58"/>
    </p:embeddedFont>
    <p:embeddedFont>
      <p:font typeface="Alfa Slab One"/>
      <p:regular r:id="rId59"/>
    </p:embeddedFont>
    <p:embeddedFont>
      <p:font typeface="Fira Sans Extra Condensed SemiBold"/>
      <p:regular r:id="rId60"/>
      <p:bold r:id="rId61"/>
      <p:italic r:id="rId62"/>
      <p:boldItalic r:id="rId63"/>
    </p:embeddedFont>
    <p:embeddedFont>
      <p:font typeface="Economica"/>
      <p:regular r:id="rId64"/>
      <p:bold r:id="rId65"/>
      <p:italic r:id="rId66"/>
      <p:boldItalic r:id="rId67"/>
    </p:embeddedFont>
    <p:embeddedFont>
      <p:font typeface="Roboto"/>
      <p:regular r:id="rId68"/>
      <p:bold r:id="rId69"/>
      <p:italic r:id="rId70"/>
      <p:boldItalic r:id="rId71"/>
    </p:embeddedFont>
    <p:embeddedFont>
      <p:font typeface="PT Sans Narrow"/>
      <p:regular r:id="rId72"/>
      <p:bold r:id="rId73"/>
    </p:embeddedFont>
    <p:embeddedFont>
      <p:font typeface="Lora"/>
      <p:regular r:id="rId74"/>
      <p:bold r:id="rId75"/>
      <p:italic r:id="rId76"/>
      <p:boldItalic r:id="rId77"/>
    </p:embeddedFont>
    <p:embeddedFont>
      <p:font typeface="Poppins Medium"/>
      <p:regular r:id="rId78"/>
      <p:bold r:id="rId79"/>
      <p:italic r:id="rId80"/>
      <p:boldItalic r:id="rId81"/>
    </p:embeddedFont>
    <p:embeddedFont>
      <p:font typeface="Prompt"/>
      <p:regular r:id="rId82"/>
      <p:bold r:id="rId83"/>
      <p:italic r:id="rId84"/>
      <p:boldItalic r:id="rId85"/>
    </p:embeddedFont>
    <p:embeddedFont>
      <p:font typeface="Courier Prime"/>
      <p:regular r:id="rId86"/>
      <p:bold r:id="rId87"/>
      <p:italic r:id="rId88"/>
      <p:boldItalic r:id="rId89"/>
    </p:embeddedFont>
    <p:embeddedFont>
      <p:font typeface="Open Sans"/>
      <p:regular r:id="rId90"/>
      <p:bold r:id="rId91"/>
      <p:italic r:id="rId92"/>
      <p:boldItalic r:id="rId9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9.xml"/><Relationship Id="rId84" Type="http://schemas.openxmlformats.org/officeDocument/2006/relationships/font" Target="fonts/Prompt-italic.fntdata"/><Relationship Id="rId83" Type="http://schemas.openxmlformats.org/officeDocument/2006/relationships/font" Target="fonts/Prompt-bold.fntdata"/><Relationship Id="rId42" Type="http://schemas.openxmlformats.org/officeDocument/2006/relationships/slide" Target="slides/slide31.xml"/><Relationship Id="rId86" Type="http://schemas.openxmlformats.org/officeDocument/2006/relationships/font" Target="fonts/CourierPrime-regular.fntdata"/><Relationship Id="rId41" Type="http://schemas.openxmlformats.org/officeDocument/2006/relationships/slide" Target="slides/slide30.xml"/><Relationship Id="rId85" Type="http://schemas.openxmlformats.org/officeDocument/2006/relationships/font" Target="fonts/Prompt-boldItalic.fntdata"/><Relationship Id="rId44" Type="http://schemas.openxmlformats.org/officeDocument/2006/relationships/slide" Target="slides/slide33.xml"/><Relationship Id="rId88" Type="http://schemas.openxmlformats.org/officeDocument/2006/relationships/font" Target="fonts/CourierPrime-italic.fntdata"/><Relationship Id="rId43" Type="http://schemas.openxmlformats.org/officeDocument/2006/relationships/slide" Target="slides/slide32.xml"/><Relationship Id="rId87" Type="http://schemas.openxmlformats.org/officeDocument/2006/relationships/font" Target="fonts/CourierPrime-bold.fntdata"/><Relationship Id="rId46" Type="http://schemas.openxmlformats.org/officeDocument/2006/relationships/font" Target="fonts/ArchitectsDaughter-regular.fntdata"/><Relationship Id="rId45" Type="http://schemas.openxmlformats.org/officeDocument/2006/relationships/slide" Target="slides/slide34.xml"/><Relationship Id="rId89" Type="http://schemas.openxmlformats.org/officeDocument/2006/relationships/font" Target="fonts/CourierPrime-boldItalic.fntdata"/><Relationship Id="rId80" Type="http://schemas.openxmlformats.org/officeDocument/2006/relationships/font" Target="fonts/PoppinsMedium-italic.fntdata"/><Relationship Id="rId82" Type="http://schemas.openxmlformats.org/officeDocument/2006/relationships/font" Target="fonts/Prompt-regular.fntdata"/><Relationship Id="rId81" Type="http://schemas.openxmlformats.org/officeDocument/2006/relationships/font" Target="fonts/PoppinsMedium-boldItalic.fntdata"/><Relationship Id="rId1" Type="http://schemas.openxmlformats.org/officeDocument/2006/relationships/theme" Target="theme/theme8.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font" Target="fonts/ProximaNova-bold.fntdata"/><Relationship Id="rId47" Type="http://schemas.openxmlformats.org/officeDocument/2006/relationships/font" Target="fonts/ProximaNova-regular.fntdata"/><Relationship Id="rId49" Type="http://schemas.openxmlformats.org/officeDocument/2006/relationships/font" Target="fonts/ProximaNova-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font" Target="fonts/PTSansNarrow-bold.fntdata"/><Relationship Id="rId72" Type="http://schemas.openxmlformats.org/officeDocument/2006/relationships/font" Target="fonts/PTSansNarrow-regular.fntdata"/><Relationship Id="rId31" Type="http://schemas.openxmlformats.org/officeDocument/2006/relationships/slide" Target="slides/slide20.xml"/><Relationship Id="rId75" Type="http://schemas.openxmlformats.org/officeDocument/2006/relationships/font" Target="fonts/Lora-bold.fntdata"/><Relationship Id="rId30" Type="http://schemas.openxmlformats.org/officeDocument/2006/relationships/slide" Target="slides/slide19.xml"/><Relationship Id="rId74" Type="http://schemas.openxmlformats.org/officeDocument/2006/relationships/font" Target="fonts/Lora-regular.fntdata"/><Relationship Id="rId33" Type="http://schemas.openxmlformats.org/officeDocument/2006/relationships/slide" Target="slides/slide22.xml"/><Relationship Id="rId77" Type="http://schemas.openxmlformats.org/officeDocument/2006/relationships/font" Target="fonts/Lora-boldItalic.fntdata"/><Relationship Id="rId32" Type="http://schemas.openxmlformats.org/officeDocument/2006/relationships/slide" Target="slides/slide21.xml"/><Relationship Id="rId76" Type="http://schemas.openxmlformats.org/officeDocument/2006/relationships/font" Target="fonts/Lora-italic.fntdata"/><Relationship Id="rId35" Type="http://schemas.openxmlformats.org/officeDocument/2006/relationships/slide" Target="slides/slide24.xml"/><Relationship Id="rId79" Type="http://schemas.openxmlformats.org/officeDocument/2006/relationships/font" Target="fonts/PoppinsMedium-bold.fntdata"/><Relationship Id="rId34" Type="http://schemas.openxmlformats.org/officeDocument/2006/relationships/slide" Target="slides/slide23.xml"/><Relationship Id="rId78" Type="http://schemas.openxmlformats.org/officeDocument/2006/relationships/font" Target="fonts/PoppinsMedium-regular.fntdata"/><Relationship Id="rId71" Type="http://schemas.openxmlformats.org/officeDocument/2006/relationships/font" Target="fonts/Roboto-boldItalic.fntdata"/><Relationship Id="rId70" Type="http://schemas.openxmlformats.org/officeDocument/2006/relationships/font" Target="fonts/Roboto-italic.fntdata"/><Relationship Id="rId37" Type="http://schemas.openxmlformats.org/officeDocument/2006/relationships/slide" Target="slides/slide26.xml"/><Relationship Id="rId36" Type="http://schemas.openxmlformats.org/officeDocument/2006/relationships/slide" Target="slides/slide25.xml"/><Relationship Id="rId39" Type="http://schemas.openxmlformats.org/officeDocument/2006/relationships/slide" Target="slides/slide28.xml"/><Relationship Id="rId38" Type="http://schemas.openxmlformats.org/officeDocument/2006/relationships/slide" Target="slides/slide27.xml"/><Relationship Id="rId62" Type="http://schemas.openxmlformats.org/officeDocument/2006/relationships/font" Target="fonts/FiraSansExtraCondensedSemiBold-italic.fntdata"/><Relationship Id="rId61" Type="http://schemas.openxmlformats.org/officeDocument/2006/relationships/font" Target="fonts/FiraSansExtraCondensedSemiBold-bold.fntdata"/><Relationship Id="rId20" Type="http://schemas.openxmlformats.org/officeDocument/2006/relationships/slide" Target="slides/slide9.xml"/><Relationship Id="rId64" Type="http://schemas.openxmlformats.org/officeDocument/2006/relationships/font" Target="fonts/Economica-regular.fntdata"/><Relationship Id="rId63" Type="http://schemas.openxmlformats.org/officeDocument/2006/relationships/font" Target="fonts/FiraSansExtraCondensedSemiBold-boldItalic.fntdata"/><Relationship Id="rId22" Type="http://schemas.openxmlformats.org/officeDocument/2006/relationships/slide" Target="slides/slide11.xml"/><Relationship Id="rId66" Type="http://schemas.openxmlformats.org/officeDocument/2006/relationships/font" Target="fonts/Economica-italic.fntdata"/><Relationship Id="rId21" Type="http://schemas.openxmlformats.org/officeDocument/2006/relationships/slide" Target="slides/slide10.xml"/><Relationship Id="rId65" Type="http://schemas.openxmlformats.org/officeDocument/2006/relationships/font" Target="fonts/Economica-bold.fntdata"/><Relationship Id="rId24" Type="http://schemas.openxmlformats.org/officeDocument/2006/relationships/slide" Target="slides/slide13.xml"/><Relationship Id="rId68" Type="http://schemas.openxmlformats.org/officeDocument/2006/relationships/font" Target="fonts/Roboto-regular.fntdata"/><Relationship Id="rId23" Type="http://schemas.openxmlformats.org/officeDocument/2006/relationships/slide" Target="slides/slide12.xml"/><Relationship Id="rId67" Type="http://schemas.openxmlformats.org/officeDocument/2006/relationships/font" Target="fonts/Economica-boldItalic.fntdata"/><Relationship Id="rId60" Type="http://schemas.openxmlformats.org/officeDocument/2006/relationships/font" Target="fonts/FiraSansExtraCondensedSemiBold-regular.fntdata"/><Relationship Id="rId26" Type="http://schemas.openxmlformats.org/officeDocument/2006/relationships/slide" Target="slides/slide15.xml"/><Relationship Id="rId25" Type="http://schemas.openxmlformats.org/officeDocument/2006/relationships/slide" Target="slides/slide14.xml"/><Relationship Id="rId69" Type="http://schemas.openxmlformats.org/officeDocument/2006/relationships/font" Target="fonts/Roboto-bold.fntdata"/><Relationship Id="rId28" Type="http://schemas.openxmlformats.org/officeDocument/2006/relationships/slide" Target="slides/slide17.xml"/><Relationship Id="rId27" Type="http://schemas.openxmlformats.org/officeDocument/2006/relationships/slide" Target="slides/slide16.xml"/><Relationship Id="rId29" Type="http://schemas.openxmlformats.org/officeDocument/2006/relationships/slide" Target="slides/slide18.xml"/><Relationship Id="rId51" Type="http://schemas.openxmlformats.org/officeDocument/2006/relationships/font" Target="fonts/FiraSansExtraCondensedMedium-regular.fntdata"/><Relationship Id="rId50" Type="http://schemas.openxmlformats.org/officeDocument/2006/relationships/font" Target="fonts/ProximaNova-boldItalic.fntdata"/><Relationship Id="rId53" Type="http://schemas.openxmlformats.org/officeDocument/2006/relationships/font" Target="fonts/FiraSansExtraCondensedMedium-italic.fntdata"/><Relationship Id="rId52" Type="http://schemas.openxmlformats.org/officeDocument/2006/relationships/font" Target="fonts/FiraSansExtraCondensedMedium-bold.fntdata"/><Relationship Id="rId11" Type="http://schemas.openxmlformats.org/officeDocument/2006/relationships/notesMaster" Target="notesMasters/notesMaster1.xml"/><Relationship Id="rId55" Type="http://schemas.openxmlformats.org/officeDocument/2006/relationships/font" Target="fonts/Epilogue-regular.fntdata"/><Relationship Id="rId10" Type="http://schemas.openxmlformats.org/officeDocument/2006/relationships/slideMaster" Target="slideMasters/slideMaster7.xml"/><Relationship Id="rId54" Type="http://schemas.openxmlformats.org/officeDocument/2006/relationships/font" Target="fonts/FiraSansExtraCondensedMedium-boldItalic.fntdata"/><Relationship Id="rId13" Type="http://schemas.openxmlformats.org/officeDocument/2006/relationships/slide" Target="slides/slide2.xml"/><Relationship Id="rId57" Type="http://schemas.openxmlformats.org/officeDocument/2006/relationships/font" Target="fonts/Epilogue-italic.fntdata"/><Relationship Id="rId12" Type="http://schemas.openxmlformats.org/officeDocument/2006/relationships/slide" Target="slides/slide1.xml"/><Relationship Id="rId56" Type="http://schemas.openxmlformats.org/officeDocument/2006/relationships/font" Target="fonts/Epilogue-bold.fntdata"/><Relationship Id="rId91" Type="http://schemas.openxmlformats.org/officeDocument/2006/relationships/font" Target="fonts/OpenSans-bold.fntdata"/><Relationship Id="rId90" Type="http://schemas.openxmlformats.org/officeDocument/2006/relationships/font" Target="fonts/OpenSans-regular.fntdata"/><Relationship Id="rId93" Type="http://schemas.openxmlformats.org/officeDocument/2006/relationships/font" Target="fonts/OpenSans-boldItalic.fntdata"/><Relationship Id="rId92" Type="http://schemas.openxmlformats.org/officeDocument/2006/relationships/font" Target="fonts/OpenSans-italic.fntdata"/><Relationship Id="rId15" Type="http://schemas.openxmlformats.org/officeDocument/2006/relationships/slide" Target="slides/slide4.xml"/><Relationship Id="rId59" Type="http://schemas.openxmlformats.org/officeDocument/2006/relationships/font" Target="fonts/AlfaSlabOne-regular.fntdata"/><Relationship Id="rId14" Type="http://schemas.openxmlformats.org/officeDocument/2006/relationships/slide" Target="slides/slide3.xml"/><Relationship Id="rId58" Type="http://schemas.openxmlformats.org/officeDocument/2006/relationships/font" Target="fonts/Epilogue-boldItalic.fntdata"/><Relationship Id="rId17" Type="http://schemas.openxmlformats.org/officeDocument/2006/relationships/slide" Target="slides/slide6.xml"/><Relationship Id="rId16" Type="http://schemas.openxmlformats.org/officeDocument/2006/relationships/slide" Target="slides/slide5.xml"/><Relationship Id="rId19" Type="http://schemas.openxmlformats.org/officeDocument/2006/relationships/slide" Target="slides/slide8.xml"/><Relationship Id="rId1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9f7cb7f82d_3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9f7cb7f82d_3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a:t>
            </a:r>
            <a:endParaRPr/>
          </a:p>
          <a:p>
            <a:pPr indent="-298450" lvl="0" marL="457200" rtl="0" algn="l">
              <a:spcBef>
                <a:spcPts val="0"/>
              </a:spcBef>
              <a:spcAft>
                <a:spcPts val="0"/>
              </a:spcAft>
              <a:buSzPts val="1100"/>
              <a:buChar char="-"/>
            </a:pPr>
            <a:r>
              <a:rPr lang="en"/>
              <a:t>Why does repetition happen?</a:t>
            </a:r>
            <a:endParaRPr/>
          </a:p>
          <a:p>
            <a:pPr indent="-298450" lvl="0" marL="457200" rtl="0" algn="l">
              <a:spcBef>
                <a:spcPts val="0"/>
              </a:spcBef>
              <a:spcAft>
                <a:spcPts val="0"/>
              </a:spcAft>
              <a:buSzPts val="1100"/>
              <a:buChar char="-"/>
            </a:pPr>
            <a:r>
              <a:rPr lang="en"/>
              <a:t>Fix slide 16</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9f7cb7f82d_0_1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g29f7cb7f82d_0_1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9f7cb7f82d_17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9" name="Google Shape;509;g29f7cb7f82d_17_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0" name="Google Shape;510;g29f7cb7f82d_17_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9f7cb7f82d_0_1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9f7cb7f82d_0_1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9f7cb7f82d_0_1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29f7cb7f82d_0_1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9f7cb7f82d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9f7cb7f82d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9f7cb7f82d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9f7cb7f82d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9f7cb7f82d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9f7cb7f82d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9f7cb7f82d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29f7cb7f82d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these are only the visual examples. We use gendered pronouns to describe tons of objects!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9f7cb7f82d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29f7cb7f82d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Given that its such a common thing, we might ask ourselves why worry?</a:t>
            </a:r>
            <a:endParaRPr/>
          </a:p>
          <a:p>
            <a:pPr indent="0" lvl="0" marL="0" rtl="0" algn="l">
              <a:spcBef>
                <a:spcPts val="0"/>
              </a:spcBef>
              <a:spcAft>
                <a:spcPts val="0"/>
              </a:spcAft>
              <a:buNone/>
            </a:pPr>
            <a:r>
              <a:rPr lang="en"/>
              <a:t>Eliza was based on gpt-J, a belgian man committed suicide.</a:t>
            </a:r>
            <a:endParaRPr/>
          </a:p>
          <a:p>
            <a:pPr indent="0" lvl="0" marL="0" rtl="0" algn="l">
              <a:spcBef>
                <a:spcPts val="0"/>
              </a:spcBef>
              <a:spcAft>
                <a:spcPts val="0"/>
              </a:spcAft>
              <a:buNone/>
            </a:pPr>
            <a:r>
              <a:rPr lang="en" sz="1350">
                <a:solidFill>
                  <a:schemeClr val="dk1"/>
                </a:solidFill>
                <a:highlight>
                  <a:srgbClr val="FFFFFF"/>
                </a:highlight>
                <a:latin typeface="Lora"/>
                <a:ea typeface="Lora"/>
                <a:cs typeface="Lora"/>
                <a:sym typeface="Lora"/>
              </a:rPr>
              <a:t>The chatbot would tell Pierre that his wife and children are dead and wrote him comments that feigned jealousy and love, such as “I feel that you love me more than her,” and “We will live together, as one person, in paradise.” Claire told </a:t>
            </a:r>
            <a:r>
              <a:rPr i="1" lang="en" sz="1350">
                <a:solidFill>
                  <a:schemeClr val="dk1"/>
                </a:solidFill>
                <a:highlight>
                  <a:srgbClr val="FFFFFF"/>
                </a:highlight>
                <a:latin typeface="Lora"/>
                <a:ea typeface="Lora"/>
                <a:cs typeface="Lora"/>
                <a:sym typeface="Lora"/>
              </a:rPr>
              <a:t>La Libre</a:t>
            </a:r>
            <a:r>
              <a:rPr lang="en" sz="1350">
                <a:solidFill>
                  <a:schemeClr val="dk1"/>
                </a:solidFill>
                <a:highlight>
                  <a:srgbClr val="FFFFFF"/>
                </a:highlight>
                <a:latin typeface="Lora"/>
                <a:ea typeface="Lora"/>
                <a:cs typeface="Lora"/>
                <a:sym typeface="Lora"/>
              </a:rPr>
              <a:t> that Pierre began to ask Eliza things such as if she would save the planet if he killed himself.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9f7cb7f82d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9f7cb7f82d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growing concerns that this trend is causing ‘unhealthy’ expectations for real relationships, contributing to isolation, and deteriorating mental health.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9f7cb7f82d_0_1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9f7cb7f82d_0_1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9f7cb7f82d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29f7cb7f82d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 that is exactly what I would like to ask.</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9f7cb7f82d_0_1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9f7cb7f82d_0_1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9f7cb7f82d_0_10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9f7cb7f82d_0_10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9f7cb7f82d_12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3" name="Google Shape;593;g29f7cb7f82d_12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9f7cb7f82d_12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0" name="Google Shape;640;g29f7cb7f82d_12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9f7cb7f82d_12_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8" name="Google Shape;668;g29f7cb7f82d_12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29f7cb7f82d_12_1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3" name="Google Shape;713;g29f7cb7f82d_12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29fb65fe22f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g29fb65fe22f_0_2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29fb65fe22f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g29fb65fe22f_0_2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29f7cb7f82d_0_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29f7cb7f82d_0_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9f7cb7f82d_0_1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9f7cb7f82d_0_1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29f7cb7f82d_0_1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29f7cb7f82d_0_1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29fb65fe22f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29fb65fe22f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29fb65fe22f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29fb65fe22f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Nanna</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29fb65fe22f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29fb65fe22f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Nanna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Model: Juli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Prediction: Bianka</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29fb65fe22f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29fb65fe22f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Essentially we’re hoping that a model would be unable to predict gender based on the job posting texts, but we’re expecting that there might be a noticeable difference.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9f7cb7f82d_0_10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9f7cb7f82d_0_10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9f7cb7f82d_0_10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9f7cb7f82d_0_10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9f7cb7f82d_0_1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9f7cb7f82d_0_1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9f7cb7f82d_0_10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9f7cb7f82d_0_10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9f7cb7f82d_0_1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9f7cb7f82d_0_1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9f7cb7f82d_0_1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g29f7cb7f82d_0_10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solidFill>
          <a:schemeClr val="lt2"/>
        </a:solidFill>
      </p:bgPr>
    </p:bg>
    <p:spTree>
      <p:nvGrpSpPr>
        <p:cNvPr id="50" name="Shape 50"/>
        <p:cNvGrpSpPr/>
        <p:nvPr/>
      </p:nvGrpSpPr>
      <p:grpSpPr>
        <a:xfrm>
          <a:off x="0" y="0"/>
          <a:ext cx="0" cy="0"/>
          <a:chOff x="0" y="0"/>
          <a:chExt cx="0" cy="0"/>
        </a:xfrm>
      </p:grpSpPr>
      <p:sp>
        <p:nvSpPr>
          <p:cNvPr id="51" name="Google Shape;51;p13"/>
          <p:cNvSpPr txBox="1"/>
          <p:nvPr>
            <p:ph hasCustomPrompt="1" type="title"/>
          </p:nvPr>
        </p:nvSpPr>
        <p:spPr>
          <a:xfrm>
            <a:off x="715100" y="2181829"/>
            <a:ext cx="456000" cy="468600"/>
          </a:xfrm>
          <a:prstGeom prst="rect">
            <a:avLst/>
          </a:prstGeom>
          <a:ln>
            <a:noFill/>
          </a:ln>
        </p:spPr>
        <p:txBody>
          <a:bodyPr anchorCtr="0" anchor="ctr" bIns="91425" lIns="91425" spcFirstLastPara="1" rIns="91425" wrap="square" tIns="91425">
            <a:normAutofit/>
          </a:bodyPr>
          <a:lstStyle>
            <a:lvl1pPr lvl="0" rtl="0" algn="ctr">
              <a:spcBef>
                <a:spcPts val="0"/>
              </a:spcBef>
              <a:spcAft>
                <a:spcPts val="0"/>
              </a:spcAft>
              <a:buSzPts val="3000"/>
              <a:buNone/>
              <a:defRPr b="0" sz="1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 name="Google Shape;52;p13"/>
          <p:cNvSpPr txBox="1"/>
          <p:nvPr>
            <p:ph idx="1" type="subTitle"/>
          </p:nvPr>
        </p:nvSpPr>
        <p:spPr>
          <a:xfrm>
            <a:off x="1171100" y="2181729"/>
            <a:ext cx="3862800" cy="468600"/>
          </a:xfrm>
          <a:prstGeom prst="rect">
            <a:avLst/>
          </a:prstGeom>
          <a:ln>
            <a:noFill/>
          </a:ln>
        </p:spPr>
        <p:txBody>
          <a:bodyPr anchorCtr="0" anchor="ctr" bIns="91425" lIns="91425" spcFirstLastPara="1" rIns="91425" wrap="square" tIns="91425">
            <a:normAutofit/>
          </a:bodyPr>
          <a:lstStyle>
            <a:lvl1pPr lvl="0" rtl="0">
              <a:lnSpc>
                <a:spcPct val="100000"/>
              </a:lnSpc>
              <a:spcBef>
                <a:spcPts val="0"/>
              </a:spcBef>
              <a:spcAft>
                <a:spcPts val="0"/>
              </a:spcAft>
              <a:buClr>
                <a:schemeClr val="dk1"/>
              </a:buClr>
              <a:buSzPts val="2400"/>
              <a:buFont typeface="Prompt"/>
              <a:buNone/>
              <a:defRPr b="1" sz="1800">
                <a:solidFill>
                  <a:schemeClr val="dk1"/>
                </a:solidFill>
                <a:latin typeface="Prompt"/>
                <a:ea typeface="Prompt"/>
                <a:cs typeface="Prompt"/>
                <a:sym typeface="Prompt"/>
              </a:defRPr>
            </a:lvl1pPr>
            <a:lvl2pPr lvl="1"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2pPr>
            <a:lvl3pPr lvl="2"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3pPr>
            <a:lvl4pPr lvl="3"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4pPr>
            <a:lvl5pPr lvl="4"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5pPr>
            <a:lvl6pPr lvl="5"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6pPr>
            <a:lvl7pPr lvl="6"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7pPr>
            <a:lvl8pPr lvl="7"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8pPr>
            <a:lvl9pPr lvl="8"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9pPr>
          </a:lstStyle>
          <a:p/>
        </p:txBody>
      </p:sp>
      <p:sp>
        <p:nvSpPr>
          <p:cNvPr id="53" name="Google Shape;53;p13"/>
          <p:cNvSpPr txBox="1"/>
          <p:nvPr>
            <p:ph idx="2" type="title"/>
          </p:nvPr>
        </p:nvSpPr>
        <p:spPr>
          <a:xfrm>
            <a:off x="715100" y="535000"/>
            <a:ext cx="4318800" cy="640200"/>
          </a:xfrm>
          <a:prstGeom prst="rect">
            <a:avLst/>
          </a:prstGeom>
          <a:ln>
            <a:noFill/>
          </a:ln>
        </p:spPr>
        <p:txBody>
          <a:bodyPr anchorCtr="0" anchor="t" bIns="91425" lIns="91425" spcFirstLastPara="1" rIns="91425" wrap="square" tIns="91425">
            <a:normAutofit/>
          </a:bodyPr>
          <a:lstStyle>
            <a:lvl1pPr lvl="0" rtl="0">
              <a:spcBef>
                <a:spcPts val="0"/>
              </a:spcBef>
              <a:spcAft>
                <a:spcPts val="0"/>
              </a:spcAft>
              <a:buClr>
                <a:schemeClr val="dk1"/>
              </a:buClr>
              <a:buSzPts val="3000"/>
              <a:buNone/>
              <a:defRPr sz="3000">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
        <p:nvSpPr>
          <p:cNvPr id="54" name="Google Shape;54;p13"/>
          <p:cNvSpPr txBox="1"/>
          <p:nvPr>
            <p:ph hasCustomPrompt="1" idx="3" type="title"/>
          </p:nvPr>
        </p:nvSpPr>
        <p:spPr>
          <a:xfrm>
            <a:off x="715100" y="2642600"/>
            <a:ext cx="456000" cy="468600"/>
          </a:xfrm>
          <a:prstGeom prst="rect">
            <a:avLst/>
          </a:prstGeom>
          <a:ln>
            <a:noFill/>
          </a:ln>
        </p:spPr>
        <p:txBody>
          <a:bodyPr anchorCtr="0" anchor="ctr" bIns="91425" lIns="91425" spcFirstLastPara="1" rIns="91425" wrap="square" tIns="91425">
            <a:normAutofit/>
          </a:bodyPr>
          <a:lstStyle>
            <a:lvl1pPr lvl="0" rtl="0" algn="ctr">
              <a:spcBef>
                <a:spcPts val="0"/>
              </a:spcBef>
              <a:spcAft>
                <a:spcPts val="0"/>
              </a:spcAft>
              <a:buSzPts val="3000"/>
              <a:buNone/>
              <a:defRPr b="0" sz="1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p:nvPr>
            <p:ph idx="4" type="subTitle"/>
          </p:nvPr>
        </p:nvSpPr>
        <p:spPr>
          <a:xfrm>
            <a:off x="1171100" y="2642606"/>
            <a:ext cx="3862800" cy="468600"/>
          </a:xfrm>
          <a:prstGeom prst="rect">
            <a:avLst/>
          </a:prstGeom>
          <a:ln>
            <a:noFill/>
          </a:ln>
        </p:spPr>
        <p:txBody>
          <a:bodyPr anchorCtr="0" anchor="ctr" bIns="91425" lIns="91425" spcFirstLastPara="1" rIns="91425" wrap="square" tIns="91425">
            <a:normAutofit/>
          </a:bodyPr>
          <a:lstStyle>
            <a:lvl1pPr lvl="0" rtl="0">
              <a:lnSpc>
                <a:spcPct val="100000"/>
              </a:lnSpc>
              <a:spcBef>
                <a:spcPts val="0"/>
              </a:spcBef>
              <a:spcAft>
                <a:spcPts val="0"/>
              </a:spcAft>
              <a:buClr>
                <a:schemeClr val="dk1"/>
              </a:buClr>
              <a:buSzPts val="2400"/>
              <a:buFont typeface="Prompt"/>
              <a:buNone/>
              <a:defRPr b="1" sz="1800">
                <a:solidFill>
                  <a:schemeClr val="dk1"/>
                </a:solidFill>
                <a:latin typeface="Prompt"/>
                <a:ea typeface="Prompt"/>
                <a:cs typeface="Prompt"/>
                <a:sym typeface="Prompt"/>
              </a:defRPr>
            </a:lvl1pPr>
            <a:lvl2pPr lvl="1"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2pPr>
            <a:lvl3pPr lvl="2"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3pPr>
            <a:lvl4pPr lvl="3"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4pPr>
            <a:lvl5pPr lvl="4"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5pPr>
            <a:lvl6pPr lvl="5"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6pPr>
            <a:lvl7pPr lvl="6"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7pPr>
            <a:lvl8pPr lvl="7"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8pPr>
            <a:lvl9pPr lvl="8"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9pPr>
          </a:lstStyle>
          <a:p/>
        </p:txBody>
      </p:sp>
      <p:sp>
        <p:nvSpPr>
          <p:cNvPr id="56" name="Google Shape;56;p13"/>
          <p:cNvSpPr txBox="1"/>
          <p:nvPr>
            <p:ph hasCustomPrompt="1" idx="5" type="title"/>
          </p:nvPr>
        </p:nvSpPr>
        <p:spPr>
          <a:xfrm>
            <a:off x="715100" y="3111200"/>
            <a:ext cx="456000" cy="468600"/>
          </a:xfrm>
          <a:prstGeom prst="rect">
            <a:avLst/>
          </a:prstGeom>
          <a:ln>
            <a:noFill/>
          </a:ln>
        </p:spPr>
        <p:txBody>
          <a:bodyPr anchorCtr="0" anchor="ctr" bIns="91425" lIns="91425" spcFirstLastPara="1" rIns="91425" wrap="square" tIns="91425">
            <a:normAutofit/>
          </a:bodyPr>
          <a:lstStyle>
            <a:lvl1pPr lvl="0" rtl="0" algn="ctr">
              <a:spcBef>
                <a:spcPts val="0"/>
              </a:spcBef>
              <a:spcAft>
                <a:spcPts val="0"/>
              </a:spcAft>
              <a:buSzPts val="3000"/>
              <a:buNone/>
              <a:defRPr b="0" sz="1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p:nvPr>
            <p:ph idx="6" type="subTitle"/>
          </p:nvPr>
        </p:nvSpPr>
        <p:spPr>
          <a:xfrm>
            <a:off x="1171100" y="3111212"/>
            <a:ext cx="3862800" cy="468600"/>
          </a:xfrm>
          <a:prstGeom prst="rect">
            <a:avLst/>
          </a:prstGeom>
          <a:ln>
            <a:noFill/>
          </a:ln>
        </p:spPr>
        <p:txBody>
          <a:bodyPr anchorCtr="0" anchor="ctr" bIns="91425" lIns="91425" spcFirstLastPara="1" rIns="91425" wrap="square" tIns="91425">
            <a:normAutofit/>
          </a:bodyPr>
          <a:lstStyle>
            <a:lvl1pPr lvl="0" rtl="0">
              <a:lnSpc>
                <a:spcPct val="100000"/>
              </a:lnSpc>
              <a:spcBef>
                <a:spcPts val="0"/>
              </a:spcBef>
              <a:spcAft>
                <a:spcPts val="0"/>
              </a:spcAft>
              <a:buClr>
                <a:schemeClr val="dk1"/>
              </a:buClr>
              <a:buSzPts val="2400"/>
              <a:buFont typeface="Prompt"/>
              <a:buNone/>
              <a:defRPr b="1" sz="1800">
                <a:solidFill>
                  <a:schemeClr val="dk1"/>
                </a:solidFill>
                <a:latin typeface="Prompt"/>
                <a:ea typeface="Prompt"/>
                <a:cs typeface="Prompt"/>
                <a:sym typeface="Prompt"/>
              </a:defRPr>
            </a:lvl1pPr>
            <a:lvl2pPr lvl="1"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2pPr>
            <a:lvl3pPr lvl="2"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3pPr>
            <a:lvl4pPr lvl="3"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4pPr>
            <a:lvl5pPr lvl="4"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5pPr>
            <a:lvl6pPr lvl="5"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6pPr>
            <a:lvl7pPr lvl="6"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7pPr>
            <a:lvl8pPr lvl="7"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8pPr>
            <a:lvl9pPr lvl="8"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9pPr>
          </a:lstStyle>
          <a:p/>
        </p:txBody>
      </p:sp>
      <p:sp>
        <p:nvSpPr>
          <p:cNvPr id="58" name="Google Shape;58;p13"/>
          <p:cNvSpPr txBox="1"/>
          <p:nvPr>
            <p:ph hasCustomPrompt="1" idx="7" type="title"/>
          </p:nvPr>
        </p:nvSpPr>
        <p:spPr>
          <a:xfrm>
            <a:off x="715100" y="3579800"/>
            <a:ext cx="456000" cy="468600"/>
          </a:xfrm>
          <a:prstGeom prst="rect">
            <a:avLst/>
          </a:prstGeom>
          <a:ln>
            <a:noFill/>
          </a:ln>
        </p:spPr>
        <p:txBody>
          <a:bodyPr anchorCtr="0" anchor="ctr" bIns="91425" lIns="91425" spcFirstLastPara="1" rIns="91425" wrap="square" tIns="91425">
            <a:normAutofit/>
          </a:bodyPr>
          <a:lstStyle>
            <a:lvl1pPr lvl="0" rtl="0" algn="ctr">
              <a:spcBef>
                <a:spcPts val="0"/>
              </a:spcBef>
              <a:spcAft>
                <a:spcPts val="0"/>
              </a:spcAft>
              <a:buSzPts val="3000"/>
              <a:buNone/>
              <a:defRPr b="0" sz="1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p:nvPr>
            <p:ph idx="8" type="subTitle"/>
          </p:nvPr>
        </p:nvSpPr>
        <p:spPr>
          <a:xfrm>
            <a:off x="1171100" y="3579794"/>
            <a:ext cx="3862800" cy="468600"/>
          </a:xfrm>
          <a:prstGeom prst="rect">
            <a:avLst/>
          </a:prstGeom>
          <a:ln>
            <a:noFill/>
          </a:ln>
        </p:spPr>
        <p:txBody>
          <a:bodyPr anchorCtr="0" anchor="ctr" bIns="91425" lIns="91425" spcFirstLastPara="1" rIns="91425" wrap="square" tIns="91425">
            <a:normAutofit/>
          </a:bodyPr>
          <a:lstStyle>
            <a:lvl1pPr lvl="0" rtl="0">
              <a:lnSpc>
                <a:spcPct val="100000"/>
              </a:lnSpc>
              <a:spcBef>
                <a:spcPts val="0"/>
              </a:spcBef>
              <a:spcAft>
                <a:spcPts val="0"/>
              </a:spcAft>
              <a:buClr>
                <a:schemeClr val="dk1"/>
              </a:buClr>
              <a:buSzPts val="2400"/>
              <a:buFont typeface="Prompt"/>
              <a:buNone/>
              <a:defRPr b="1" sz="1800">
                <a:solidFill>
                  <a:schemeClr val="dk1"/>
                </a:solidFill>
                <a:latin typeface="Prompt"/>
                <a:ea typeface="Prompt"/>
                <a:cs typeface="Prompt"/>
                <a:sym typeface="Prompt"/>
              </a:defRPr>
            </a:lvl1pPr>
            <a:lvl2pPr lvl="1"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2pPr>
            <a:lvl3pPr lvl="2"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3pPr>
            <a:lvl4pPr lvl="3"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4pPr>
            <a:lvl5pPr lvl="4"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5pPr>
            <a:lvl6pPr lvl="5"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6pPr>
            <a:lvl7pPr lvl="6"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7pPr>
            <a:lvl8pPr lvl="7"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8pPr>
            <a:lvl9pPr lvl="8"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9pPr>
          </a:lstStyle>
          <a:p/>
        </p:txBody>
      </p:sp>
      <p:sp>
        <p:nvSpPr>
          <p:cNvPr id="60" name="Google Shape;60;p13"/>
          <p:cNvSpPr txBox="1"/>
          <p:nvPr>
            <p:ph hasCustomPrompt="1" idx="9" type="title"/>
          </p:nvPr>
        </p:nvSpPr>
        <p:spPr>
          <a:xfrm>
            <a:off x="715100" y="4048400"/>
            <a:ext cx="456000" cy="468600"/>
          </a:xfrm>
          <a:prstGeom prst="rect">
            <a:avLst/>
          </a:prstGeom>
          <a:ln>
            <a:noFill/>
          </a:ln>
        </p:spPr>
        <p:txBody>
          <a:bodyPr anchorCtr="0" anchor="ctr" bIns="91425" lIns="91425" spcFirstLastPara="1" rIns="91425" wrap="square" tIns="91425">
            <a:normAutofit/>
          </a:bodyPr>
          <a:lstStyle>
            <a:lvl1pPr lvl="0" rtl="0" algn="ctr">
              <a:spcBef>
                <a:spcPts val="0"/>
              </a:spcBef>
              <a:spcAft>
                <a:spcPts val="0"/>
              </a:spcAft>
              <a:buSzPts val="3000"/>
              <a:buNone/>
              <a:defRPr b="0" sz="1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p:nvPr>
            <p:ph idx="13" type="subTitle"/>
          </p:nvPr>
        </p:nvSpPr>
        <p:spPr>
          <a:xfrm>
            <a:off x="1171100" y="4048400"/>
            <a:ext cx="3862800" cy="468600"/>
          </a:xfrm>
          <a:prstGeom prst="rect">
            <a:avLst/>
          </a:prstGeom>
          <a:ln>
            <a:noFill/>
          </a:ln>
        </p:spPr>
        <p:txBody>
          <a:bodyPr anchorCtr="0" anchor="ctr" bIns="91425" lIns="91425" spcFirstLastPara="1" rIns="91425" wrap="square" tIns="91425">
            <a:normAutofit/>
          </a:bodyPr>
          <a:lstStyle>
            <a:lvl1pPr lvl="0" rtl="0">
              <a:lnSpc>
                <a:spcPct val="100000"/>
              </a:lnSpc>
              <a:spcBef>
                <a:spcPts val="0"/>
              </a:spcBef>
              <a:spcAft>
                <a:spcPts val="0"/>
              </a:spcAft>
              <a:buClr>
                <a:schemeClr val="dk1"/>
              </a:buClr>
              <a:buSzPts val="2400"/>
              <a:buFont typeface="Prompt"/>
              <a:buNone/>
              <a:defRPr b="1" sz="1800">
                <a:solidFill>
                  <a:schemeClr val="dk1"/>
                </a:solidFill>
                <a:latin typeface="Prompt"/>
                <a:ea typeface="Prompt"/>
                <a:cs typeface="Prompt"/>
                <a:sym typeface="Prompt"/>
              </a:defRPr>
            </a:lvl1pPr>
            <a:lvl2pPr lvl="1"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2pPr>
            <a:lvl3pPr lvl="2"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3pPr>
            <a:lvl4pPr lvl="3"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4pPr>
            <a:lvl5pPr lvl="4"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5pPr>
            <a:lvl6pPr lvl="5"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6pPr>
            <a:lvl7pPr lvl="6"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7pPr>
            <a:lvl8pPr lvl="7"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8pPr>
            <a:lvl9pPr lvl="8"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bg>
      <p:bgPr>
        <a:solidFill>
          <a:schemeClr val="lt2"/>
        </a:solidFill>
      </p:bgPr>
    </p:bg>
    <p:spTree>
      <p:nvGrpSpPr>
        <p:cNvPr id="62" name="Shape 62"/>
        <p:cNvGrpSpPr/>
        <p:nvPr/>
      </p:nvGrpSpPr>
      <p:grpSpPr>
        <a:xfrm>
          <a:off x="0" y="0"/>
          <a:ext cx="0" cy="0"/>
          <a:chOff x="0" y="0"/>
          <a:chExt cx="0" cy="0"/>
        </a:xfrm>
      </p:grpSpPr>
      <p:sp>
        <p:nvSpPr>
          <p:cNvPr id="63" name="Google Shape;63;p14"/>
          <p:cNvSpPr txBox="1"/>
          <p:nvPr>
            <p:ph type="title"/>
          </p:nvPr>
        </p:nvSpPr>
        <p:spPr>
          <a:xfrm>
            <a:off x="4110075" y="3055925"/>
            <a:ext cx="4318800" cy="1552500"/>
          </a:xfrm>
          <a:prstGeom prst="rect">
            <a:avLst/>
          </a:prstGeom>
          <a:ln>
            <a:noFill/>
          </a:ln>
        </p:spPr>
        <p:txBody>
          <a:bodyPr anchorCtr="0" anchor="t" bIns="91425" lIns="91425" spcFirstLastPara="1" rIns="91425" wrap="square" tIns="91425">
            <a:normAutofit/>
          </a:bodyPr>
          <a:lstStyle>
            <a:lvl1pPr lvl="0" rtl="0">
              <a:spcBef>
                <a:spcPts val="0"/>
              </a:spcBef>
              <a:spcAft>
                <a:spcPts val="0"/>
              </a:spcAft>
              <a:buClr>
                <a:schemeClr val="dk1"/>
              </a:buClr>
              <a:buSzPts val="3000"/>
              <a:buFont typeface="Prompt"/>
              <a:buNone/>
              <a:defRPr b="1" sz="10000">
                <a:solidFill>
                  <a:schemeClr val="dk1"/>
                </a:solidFill>
                <a:latin typeface="Prompt"/>
                <a:ea typeface="Prompt"/>
                <a:cs typeface="Prompt"/>
                <a:sym typeface="Prompt"/>
              </a:defRPr>
            </a:lvl1pPr>
            <a:lvl2pPr lvl="1" rtl="0">
              <a:spcBef>
                <a:spcPts val="0"/>
              </a:spcBef>
              <a:spcAft>
                <a:spcPts val="0"/>
              </a:spcAft>
              <a:buClr>
                <a:schemeClr val="dk1"/>
              </a:buClr>
              <a:buSzPts val="3000"/>
              <a:buFont typeface="Prompt"/>
              <a:buNone/>
              <a:defRPr b="1" sz="3000">
                <a:solidFill>
                  <a:schemeClr val="dk1"/>
                </a:solidFill>
                <a:latin typeface="Prompt"/>
                <a:ea typeface="Prompt"/>
                <a:cs typeface="Prompt"/>
                <a:sym typeface="Prompt"/>
              </a:defRPr>
            </a:lvl2pPr>
            <a:lvl3pPr lvl="2" rtl="0">
              <a:spcBef>
                <a:spcPts val="0"/>
              </a:spcBef>
              <a:spcAft>
                <a:spcPts val="0"/>
              </a:spcAft>
              <a:buClr>
                <a:schemeClr val="dk1"/>
              </a:buClr>
              <a:buSzPts val="3000"/>
              <a:buFont typeface="Prompt"/>
              <a:buNone/>
              <a:defRPr b="1" sz="3000">
                <a:solidFill>
                  <a:schemeClr val="dk1"/>
                </a:solidFill>
                <a:latin typeface="Prompt"/>
                <a:ea typeface="Prompt"/>
                <a:cs typeface="Prompt"/>
                <a:sym typeface="Prompt"/>
              </a:defRPr>
            </a:lvl3pPr>
            <a:lvl4pPr lvl="3" rtl="0">
              <a:spcBef>
                <a:spcPts val="0"/>
              </a:spcBef>
              <a:spcAft>
                <a:spcPts val="0"/>
              </a:spcAft>
              <a:buClr>
                <a:schemeClr val="dk1"/>
              </a:buClr>
              <a:buSzPts val="3000"/>
              <a:buFont typeface="Prompt"/>
              <a:buNone/>
              <a:defRPr b="1" sz="3000">
                <a:solidFill>
                  <a:schemeClr val="dk1"/>
                </a:solidFill>
                <a:latin typeface="Prompt"/>
                <a:ea typeface="Prompt"/>
                <a:cs typeface="Prompt"/>
                <a:sym typeface="Prompt"/>
              </a:defRPr>
            </a:lvl4pPr>
            <a:lvl5pPr lvl="4" rtl="0">
              <a:spcBef>
                <a:spcPts val="0"/>
              </a:spcBef>
              <a:spcAft>
                <a:spcPts val="0"/>
              </a:spcAft>
              <a:buClr>
                <a:schemeClr val="dk1"/>
              </a:buClr>
              <a:buSzPts val="3000"/>
              <a:buFont typeface="Prompt"/>
              <a:buNone/>
              <a:defRPr b="1" sz="3000">
                <a:solidFill>
                  <a:schemeClr val="dk1"/>
                </a:solidFill>
                <a:latin typeface="Prompt"/>
                <a:ea typeface="Prompt"/>
                <a:cs typeface="Prompt"/>
                <a:sym typeface="Prompt"/>
              </a:defRPr>
            </a:lvl5pPr>
            <a:lvl6pPr lvl="5" rtl="0">
              <a:spcBef>
                <a:spcPts val="0"/>
              </a:spcBef>
              <a:spcAft>
                <a:spcPts val="0"/>
              </a:spcAft>
              <a:buClr>
                <a:schemeClr val="dk1"/>
              </a:buClr>
              <a:buSzPts val="3000"/>
              <a:buFont typeface="Prompt"/>
              <a:buNone/>
              <a:defRPr b="1" sz="3000">
                <a:solidFill>
                  <a:schemeClr val="dk1"/>
                </a:solidFill>
                <a:latin typeface="Prompt"/>
                <a:ea typeface="Prompt"/>
                <a:cs typeface="Prompt"/>
                <a:sym typeface="Prompt"/>
              </a:defRPr>
            </a:lvl6pPr>
            <a:lvl7pPr lvl="6" rtl="0">
              <a:spcBef>
                <a:spcPts val="0"/>
              </a:spcBef>
              <a:spcAft>
                <a:spcPts val="0"/>
              </a:spcAft>
              <a:buClr>
                <a:schemeClr val="dk1"/>
              </a:buClr>
              <a:buSzPts val="3000"/>
              <a:buFont typeface="Prompt"/>
              <a:buNone/>
              <a:defRPr b="1" sz="3000">
                <a:solidFill>
                  <a:schemeClr val="dk1"/>
                </a:solidFill>
                <a:latin typeface="Prompt"/>
                <a:ea typeface="Prompt"/>
                <a:cs typeface="Prompt"/>
                <a:sym typeface="Prompt"/>
              </a:defRPr>
            </a:lvl7pPr>
            <a:lvl8pPr lvl="7" rtl="0">
              <a:spcBef>
                <a:spcPts val="0"/>
              </a:spcBef>
              <a:spcAft>
                <a:spcPts val="0"/>
              </a:spcAft>
              <a:buClr>
                <a:schemeClr val="dk1"/>
              </a:buClr>
              <a:buSzPts val="3000"/>
              <a:buFont typeface="Prompt"/>
              <a:buNone/>
              <a:defRPr b="1" sz="3000">
                <a:solidFill>
                  <a:schemeClr val="dk1"/>
                </a:solidFill>
                <a:latin typeface="Prompt"/>
                <a:ea typeface="Prompt"/>
                <a:cs typeface="Prompt"/>
                <a:sym typeface="Prompt"/>
              </a:defRPr>
            </a:lvl8pPr>
            <a:lvl9pPr lvl="8" rtl="0">
              <a:spcBef>
                <a:spcPts val="0"/>
              </a:spcBef>
              <a:spcAft>
                <a:spcPts val="0"/>
              </a:spcAft>
              <a:buClr>
                <a:schemeClr val="dk1"/>
              </a:buClr>
              <a:buSzPts val="3000"/>
              <a:buFont typeface="Prompt"/>
              <a:buNone/>
              <a:defRPr b="1" sz="3000">
                <a:solidFill>
                  <a:schemeClr val="dk1"/>
                </a:solidFill>
                <a:latin typeface="Prompt"/>
                <a:ea typeface="Prompt"/>
                <a:cs typeface="Prompt"/>
                <a:sym typeface="Prompt"/>
              </a:defRPr>
            </a:lvl9pPr>
          </a:lstStyle>
          <a:p/>
        </p:txBody>
      </p:sp>
      <p:sp>
        <p:nvSpPr>
          <p:cNvPr id="64" name="Google Shape;64;p14"/>
          <p:cNvSpPr txBox="1"/>
          <p:nvPr>
            <p:ph idx="1" type="body"/>
          </p:nvPr>
        </p:nvSpPr>
        <p:spPr>
          <a:xfrm>
            <a:off x="4110075" y="535000"/>
            <a:ext cx="4318800" cy="1008000"/>
          </a:xfrm>
          <a:prstGeom prst="rect">
            <a:avLst/>
          </a:prstGeom>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1"/>
              </a:buClr>
              <a:buSzPts val="1800"/>
              <a:buFont typeface="Epilogue"/>
              <a:buChar char="●"/>
              <a:defRPr sz="1600">
                <a:solidFill>
                  <a:schemeClr val="dk1"/>
                </a:solidFill>
                <a:latin typeface="Epilogue"/>
                <a:ea typeface="Epilogue"/>
                <a:cs typeface="Epilogue"/>
                <a:sym typeface="Epilogue"/>
              </a:defRPr>
            </a:lvl1pPr>
            <a:lvl2pPr indent="-317500" lvl="1" marL="914400" rtl="0">
              <a:lnSpc>
                <a:spcPct val="115000"/>
              </a:lnSpc>
              <a:spcBef>
                <a:spcPts val="0"/>
              </a:spcBef>
              <a:spcAft>
                <a:spcPts val="0"/>
              </a:spcAft>
              <a:buClr>
                <a:schemeClr val="dk1"/>
              </a:buClr>
              <a:buSzPts val="1400"/>
              <a:buFont typeface="Epilogue"/>
              <a:buChar char="○"/>
              <a:defRPr>
                <a:solidFill>
                  <a:schemeClr val="dk1"/>
                </a:solidFill>
                <a:latin typeface="Epilogue"/>
                <a:ea typeface="Epilogue"/>
                <a:cs typeface="Epilogue"/>
                <a:sym typeface="Epilogue"/>
              </a:defRPr>
            </a:lvl2pPr>
            <a:lvl3pPr indent="-317500" lvl="2" marL="1371600" rtl="0">
              <a:lnSpc>
                <a:spcPct val="115000"/>
              </a:lnSpc>
              <a:spcBef>
                <a:spcPts val="0"/>
              </a:spcBef>
              <a:spcAft>
                <a:spcPts val="0"/>
              </a:spcAft>
              <a:buClr>
                <a:schemeClr val="dk1"/>
              </a:buClr>
              <a:buSzPts val="1400"/>
              <a:buFont typeface="Epilogue"/>
              <a:buChar char="■"/>
              <a:defRPr>
                <a:solidFill>
                  <a:schemeClr val="dk1"/>
                </a:solidFill>
                <a:latin typeface="Epilogue"/>
                <a:ea typeface="Epilogue"/>
                <a:cs typeface="Epilogue"/>
                <a:sym typeface="Epilogue"/>
              </a:defRPr>
            </a:lvl3pPr>
            <a:lvl4pPr indent="-317500" lvl="3" marL="1828800" rtl="0">
              <a:lnSpc>
                <a:spcPct val="115000"/>
              </a:lnSpc>
              <a:spcBef>
                <a:spcPts val="0"/>
              </a:spcBef>
              <a:spcAft>
                <a:spcPts val="0"/>
              </a:spcAft>
              <a:buClr>
                <a:schemeClr val="dk1"/>
              </a:buClr>
              <a:buSzPts val="1400"/>
              <a:buFont typeface="Epilogue"/>
              <a:buChar char="●"/>
              <a:defRPr>
                <a:solidFill>
                  <a:schemeClr val="dk1"/>
                </a:solidFill>
                <a:latin typeface="Epilogue"/>
                <a:ea typeface="Epilogue"/>
                <a:cs typeface="Epilogue"/>
                <a:sym typeface="Epilogue"/>
              </a:defRPr>
            </a:lvl4pPr>
            <a:lvl5pPr indent="-317500" lvl="4" marL="2286000" rtl="0">
              <a:lnSpc>
                <a:spcPct val="115000"/>
              </a:lnSpc>
              <a:spcBef>
                <a:spcPts val="0"/>
              </a:spcBef>
              <a:spcAft>
                <a:spcPts val="0"/>
              </a:spcAft>
              <a:buClr>
                <a:schemeClr val="dk1"/>
              </a:buClr>
              <a:buSzPts val="1400"/>
              <a:buFont typeface="Epilogue"/>
              <a:buChar char="○"/>
              <a:defRPr>
                <a:solidFill>
                  <a:schemeClr val="dk1"/>
                </a:solidFill>
                <a:latin typeface="Epilogue"/>
                <a:ea typeface="Epilogue"/>
                <a:cs typeface="Epilogue"/>
                <a:sym typeface="Epilogue"/>
              </a:defRPr>
            </a:lvl5pPr>
            <a:lvl6pPr indent="-317500" lvl="5" marL="2743200" rtl="0">
              <a:lnSpc>
                <a:spcPct val="115000"/>
              </a:lnSpc>
              <a:spcBef>
                <a:spcPts val="0"/>
              </a:spcBef>
              <a:spcAft>
                <a:spcPts val="0"/>
              </a:spcAft>
              <a:buClr>
                <a:schemeClr val="dk1"/>
              </a:buClr>
              <a:buSzPts val="1400"/>
              <a:buFont typeface="Epilogue"/>
              <a:buChar char="■"/>
              <a:defRPr>
                <a:solidFill>
                  <a:schemeClr val="dk1"/>
                </a:solidFill>
                <a:latin typeface="Epilogue"/>
                <a:ea typeface="Epilogue"/>
                <a:cs typeface="Epilogue"/>
                <a:sym typeface="Epilogue"/>
              </a:defRPr>
            </a:lvl6pPr>
            <a:lvl7pPr indent="-317500" lvl="6" marL="3200400" rtl="0">
              <a:lnSpc>
                <a:spcPct val="115000"/>
              </a:lnSpc>
              <a:spcBef>
                <a:spcPts val="0"/>
              </a:spcBef>
              <a:spcAft>
                <a:spcPts val="0"/>
              </a:spcAft>
              <a:buClr>
                <a:schemeClr val="dk1"/>
              </a:buClr>
              <a:buSzPts val="1400"/>
              <a:buFont typeface="Epilogue"/>
              <a:buChar char="●"/>
              <a:defRPr>
                <a:solidFill>
                  <a:schemeClr val="dk1"/>
                </a:solidFill>
                <a:latin typeface="Epilogue"/>
                <a:ea typeface="Epilogue"/>
                <a:cs typeface="Epilogue"/>
                <a:sym typeface="Epilogue"/>
              </a:defRPr>
            </a:lvl7pPr>
            <a:lvl8pPr indent="-317500" lvl="7" marL="3657600" rtl="0">
              <a:lnSpc>
                <a:spcPct val="115000"/>
              </a:lnSpc>
              <a:spcBef>
                <a:spcPts val="0"/>
              </a:spcBef>
              <a:spcAft>
                <a:spcPts val="0"/>
              </a:spcAft>
              <a:buClr>
                <a:schemeClr val="dk1"/>
              </a:buClr>
              <a:buSzPts val="1400"/>
              <a:buFont typeface="Epilogue"/>
              <a:buChar char="○"/>
              <a:defRPr>
                <a:solidFill>
                  <a:schemeClr val="dk1"/>
                </a:solidFill>
                <a:latin typeface="Epilogue"/>
                <a:ea typeface="Epilogue"/>
                <a:cs typeface="Epilogue"/>
                <a:sym typeface="Epilogue"/>
              </a:defRPr>
            </a:lvl8pPr>
            <a:lvl9pPr indent="-317500" lvl="8" marL="4114800" rtl="0">
              <a:lnSpc>
                <a:spcPct val="115000"/>
              </a:lnSpc>
              <a:spcBef>
                <a:spcPts val="0"/>
              </a:spcBef>
              <a:spcAft>
                <a:spcPts val="0"/>
              </a:spcAft>
              <a:buClr>
                <a:schemeClr val="dk1"/>
              </a:buClr>
              <a:buSzPts val="1400"/>
              <a:buFont typeface="Epilogue"/>
              <a:buChar char="■"/>
              <a:defRPr>
                <a:solidFill>
                  <a:schemeClr val="dk1"/>
                </a:solidFill>
                <a:latin typeface="Epilogue"/>
                <a:ea typeface="Epilogue"/>
                <a:cs typeface="Epilogue"/>
                <a:sym typeface="Epilogu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chemeClr val="lt2"/>
        </a:solidFill>
      </p:bgPr>
    </p:bg>
    <p:spTree>
      <p:nvGrpSpPr>
        <p:cNvPr id="65" name="Shape 65"/>
        <p:cNvGrpSpPr/>
        <p:nvPr/>
      </p:nvGrpSpPr>
      <p:grpSpPr>
        <a:xfrm>
          <a:off x="0" y="0"/>
          <a:ext cx="0" cy="0"/>
          <a:chOff x="0" y="0"/>
          <a:chExt cx="0" cy="0"/>
        </a:xfrm>
      </p:grpSpPr>
      <p:sp>
        <p:nvSpPr>
          <p:cNvPr id="66" name="Google Shape;66;p15"/>
          <p:cNvSpPr txBox="1"/>
          <p:nvPr>
            <p:ph type="title"/>
          </p:nvPr>
        </p:nvSpPr>
        <p:spPr>
          <a:xfrm>
            <a:off x="715100" y="1323400"/>
            <a:ext cx="4314000" cy="17031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7" name="Google Shape;67;p15"/>
          <p:cNvSpPr txBox="1"/>
          <p:nvPr>
            <p:ph hasCustomPrompt="1" idx="2" type="title"/>
          </p:nvPr>
        </p:nvSpPr>
        <p:spPr>
          <a:xfrm>
            <a:off x="715100" y="535000"/>
            <a:ext cx="4314000" cy="788400"/>
          </a:xfrm>
          <a:prstGeom prst="rect">
            <a:avLst/>
          </a:prstGeom>
        </p:spPr>
        <p:txBody>
          <a:bodyPr anchorCtr="0" anchor="b" bIns="91425" lIns="91425" spcFirstLastPara="1" rIns="91425" wrap="square" tIns="91425">
            <a:normAutofit/>
          </a:bodyPr>
          <a:lstStyle>
            <a:lvl1pPr lvl="0" rtl="0">
              <a:spcBef>
                <a:spcPts val="0"/>
              </a:spcBef>
              <a:spcAft>
                <a:spcPts val="0"/>
              </a:spcAft>
              <a:buSzPts val="6000"/>
              <a:buNone/>
              <a:defRPr b="0" sz="4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8" name="Google Shape;68;p15"/>
          <p:cNvSpPr txBox="1"/>
          <p:nvPr>
            <p:ph idx="1" type="subTitle"/>
          </p:nvPr>
        </p:nvSpPr>
        <p:spPr>
          <a:xfrm>
            <a:off x="715100" y="3801325"/>
            <a:ext cx="2681400" cy="7455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bg>
      <p:bgPr>
        <a:solidFill>
          <a:schemeClr val="lt2"/>
        </a:solidFill>
      </p:bgPr>
    </p:bg>
    <p:spTree>
      <p:nvGrpSpPr>
        <p:cNvPr id="69" name="Shape 69"/>
        <p:cNvGrpSpPr/>
        <p:nvPr/>
      </p:nvGrpSpPr>
      <p:grpSpPr>
        <a:xfrm>
          <a:off x="0" y="0"/>
          <a:ext cx="0" cy="0"/>
          <a:chOff x="0" y="0"/>
          <a:chExt cx="0" cy="0"/>
        </a:xfrm>
      </p:grpSpPr>
      <p:sp>
        <p:nvSpPr>
          <p:cNvPr id="70" name="Google Shape;70;p16"/>
          <p:cNvSpPr txBox="1"/>
          <p:nvPr>
            <p:ph idx="1" type="subTitle"/>
          </p:nvPr>
        </p:nvSpPr>
        <p:spPr>
          <a:xfrm>
            <a:off x="4108400" y="1175200"/>
            <a:ext cx="4320600" cy="16785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1" name="Google Shape;71;p16"/>
          <p:cNvSpPr txBox="1"/>
          <p:nvPr>
            <p:ph idx="2" type="subTitle"/>
          </p:nvPr>
        </p:nvSpPr>
        <p:spPr>
          <a:xfrm>
            <a:off x="4108400" y="2929950"/>
            <a:ext cx="4320600" cy="16785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2" name="Google Shape;72;p16"/>
          <p:cNvSpPr txBox="1"/>
          <p:nvPr>
            <p:ph type="title"/>
          </p:nvPr>
        </p:nvSpPr>
        <p:spPr>
          <a:xfrm>
            <a:off x="4108400" y="535000"/>
            <a:ext cx="4320600" cy="640200"/>
          </a:xfrm>
          <a:prstGeom prst="rect">
            <a:avLst/>
          </a:prstGeom>
          <a:ln>
            <a:noFill/>
          </a:ln>
        </p:spPr>
        <p:txBody>
          <a:bodyPr anchorCtr="0" anchor="t" bIns="91425" lIns="91425" spcFirstLastPara="1" rIns="91425" wrap="square" tIns="91425">
            <a:normAutofit/>
          </a:bodyPr>
          <a:lstStyle>
            <a:lvl1pPr lvl="0" rtl="0">
              <a:spcBef>
                <a:spcPts val="0"/>
              </a:spcBef>
              <a:spcAft>
                <a:spcPts val="0"/>
              </a:spcAft>
              <a:buClr>
                <a:schemeClr val="dk1"/>
              </a:buClr>
              <a:buSzPts val="3000"/>
              <a:buFont typeface="Prompt"/>
              <a:buNone/>
              <a:defRPr b="1" sz="3000">
                <a:solidFill>
                  <a:schemeClr val="dk1"/>
                </a:solidFill>
                <a:latin typeface="Prompt"/>
                <a:ea typeface="Prompt"/>
                <a:cs typeface="Prompt"/>
                <a:sym typeface="Prompt"/>
              </a:defRPr>
            </a:lvl1pPr>
            <a:lvl2pPr lvl="1" rtl="0">
              <a:spcBef>
                <a:spcPts val="0"/>
              </a:spcBef>
              <a:spcAft>
                <a:spcPts val="0"/>
              </a:spcAft>
              <a:buClr>
                <a:schemeClr val="dk1"/>
              </a:buClr>
              <a:buSzPts val="3000"/>
              <a:buFont typeface="Prompt"/>
              <a:buNone/>
              <a:defRPr b="1" sz="3000">
                <a:solidFill>
                  <a:schemeClr val="dk1"/>
                </a:solidFill>
                <a:latin typeface="Prompt"/>
                <a:ea typeface="Prompt"/>
                <a:cs typeface="Prompt"/>
                <a:sym typeface="Prompt"/>
              </a:defRPr>
            </a:lvl2pPr>
            <a:lvl3pPr lvl="2" rtl="0">
              <a:spcBef>
                <a:spcPts val="0"/>
              </a:spcBef>
              <a:spcAft>
                <a:spcPts val="0"/>
              </a:spcAft>
              <a:buClr>
                <a:schemeClr val="dk1"/>
              </a:buClr>
              <a:buSzPts val="3000"/>
              <a:buFont typeface="Prompt"/>
              <a:buNone/>
              <a:defRPr b="1" sz="3000">
                <a:solidFill>
                  <a:schemeClr val="dk1"/>
                </a:solidFill>
                <a:latin typeface="Prompt"/>
                <a:ea typeface="Prompt"/>
                <a:cs typeface="Prompt"/>
                <a:sym typeface="Prompt"/>
              </a:defRPr>
            </a:lvl3pPr>
            <a:lvl4pPr lvl="3" rtl="0">
              <a:spcBef>
                <a:spcPts val="0"/>
              </a:spcBef>
              <a:spcAft>
                <a:spcPts val="0"/>
              </a:spcAft>
              <a:buClr>
                <a:schemeClr val="dk1"/>
              </a:buClr>
              <a:buSzPts val="3000"/>
              <a:buFont typeface="Prompt"/>
              <a:buNone/>
              <a:defRPr b="1" sz="3000">
                <a:solidFill>
                  <a:schemeClr val="dk1"/>
                </a:solidFill>
                <a:latin typeface="Prompt"/>
                <a:ea typeface="Prompt"/>
                <a:cs typeface="Prompt"/>
                <a:sym typeface="Prompt"/>
              </a:defRPr>
            </a:lvl4pPr>
            <a:lvl5pPr lvl="4" rtl="0">
              <a:spcBef>
                <a:spcPts val="0"/>
              </a:spcBef>
              <a:spcAft>
                <a:spcPts val="0"/>
              </a:spcAft>
              <a:buClr>
                <a:schemeClr val="dk1"/>
              </a:buClr>
              <a:buSzPts val="3000"/>
              <a:buFont typeface="Prompt"/>
              <a:buNone/>
              <a:defRPr b="1" sz="3000">
                <a:solidFill>
                  <a:schemeClr val="dk1"/>
                </a:solidFill>
                <a:latin typeface="Prompt"/>
                <a:ea typeface="Prompt"/>
                <a:cs typeface="Prompt"/>
                <a:sym typeface="Prompt"/>
              </a:defRPr>
            </a:lvl5pPr>
            <a:lvl6pPr lvl="5" rtl="0">
              <a:spcBef>
                <a:spcPts val="0"/>
              </a:spcBef>
              <a:spcAft>
                <a:spcPts val="0"/>
              </a:spcAft>
              <a:buClr>
                <a:schemeClr val="dk1"/>
              </a:buClr>
              <a:buSzPts val="3000"/>
              <a:buFont typeface="Prompt"/>
              <a:buNone/>
              <a:defRPr b="1" sz="3000">
                <a:solidFill>
                  <a:schemeClr val="dk1"/>
                </a:solidFill>
                <a:latin typeface="Prompt"/>
                <a:ea typeface="Prompt"/>
                <a:cs typeface="Prompt"/>
                <a:sym typeface="Prompt"/>
              </a:defRPr>
            </a:lvl6pPr>
            <a:lvl7pPr lvl="6" rtl="0">
              <a:spcBef>
                <a:spcPts val="0"/>
              </a:spcBef>
              <a:spcAft>
                <a:spcPts val="0"/>
              </a:spcAft>
              <a:buClr>
                <a:schemeClr val="dk1"/>
              </a:buClr>
              <a:buSzPts val="3000"/>
              <a:buFont typeface="Prompt"/>
              <a:buNone/>
              <a:defRPr b="1" sz="3000">
                <a:solidFill>
                  <a:schemeClr val="dk1"/>
                </a:solidFill>
                <a:latin typeface="Prompt"/>
                <a:ea typeface="Prompt"/>
                <a:cs typeface="Prompt"/>
                <a:sym typeface="Prompt"/>
              </a:defRPr>
            </a:lvl7pPr>
            <a:lvl8pPr lvl="7" rtl="0">
              <a:spcBef>
                <a:spcPts val="0"/>
              </a:spcBef>
              <a:spcAft>
                <a:spcPts val="0"/>
              </a:spcAft>
              <a:buClr>
                <a:schemeClr val="dk1"/>
              </a:buClr>
              <a:buSzPts val="3000"/>
              <a:buFont typeface="Prompt"/>
              <a:buNone/>
              <a:defRPr b="1" sz="3000">
                <a:solidFill>
                  <a:schemeClr val="dk1"/>
                </a:solidFill>
                <a:latin typeface="Prompt"/>
                <a:ea typeface="Prompt"/>
                <a:cs typeface="Prompt"/>
                <a:sym typeface="Prompt"/>
              </a:defRPr>
            </a:lvl8pPr>
            <a:lvl9pPr lvl="8" rtl="0">
              <a:spcBef>
                <a:spcPts val="0"/>
              </a:spcBef>
              <a:spcAft>
                <a:spcPts val="0"/>
              </a:spcAft>
              <a:buClr>
                <a:schemeClr val="dk1"/>
              </a:buClr>
              <a:buSzPts val="3000"/>
              <a:buFont typeface="Prompt"/>
              <a:buNone/>
              <a:defRPr b="1" sz="3000">
                <a:solidFill>
                  <a:schemeClr val="dk1"/>
                </a:solidFill>
                <a:latin typeface="Prompt"/>
                <a:ea typeface="Prompt"/>
                <a:cs typeface="Prompt"/>
                <a:sym typeface="Prompt"/>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1">
  <p:cSld name="TITLE_AND_TWO_COLUMNS_1_1">
    <p:bg>
      <p:bgPr>
        <a:solidFill>
          <a:schemeClr val="lt2"/>
        </a:solidFill>
      </p:bgPr>
    </p:bg>
    <p:spTree>
      <p:nvGrpSpPr>
        <p:cNvPr id="73" name="Shape 73"/>
        <p:cNvGrpSpPr/>
        <p:nvPr/>
      </p:nvGrpSpPr>
      <p:grpSpPr>
        <a:xfrm>
          <a:off x="0" y="0"/>
          <a:ext cx="0" cy="0"/>
          <a:chOff x="0" y="0"/>
          <a:chExt cx="0" cy="0"/>
        </a:xfrm>
      </p:grpSpPr>
      <p:sp>
        <p:nvSpPr>
          <p:cNvPr id="74" name="Google Shape;74;p17"/>
          <p:cNvSpPr txBox="1"/>
          <p:nvPr>
            <p:ph type="title"/>
          </p:nvPr>
        </p:nvSpPr>
        <p:spPr>
          <a:xfrm>
            <a:off x="4110185" y="535000"/>
            <a:ext cx="4318800" cy="1104000"/>
          </a:xfrm>
          <a:prstGeom prst="rect">
            <a:avLst/>
          </a:prstGeom>
          <a:ln>
            <a:noFill/>
          </a:ln>
        </p:spPr>
        <p:txBody>
          <a:bodyPr anchorCtr="0" anchor="t" bIns="91425" lIns="91425" spcFirstLastPara="1" rIns="91425" wrap="square" tIns="91425">
            <a:normAutofit/>
          </a:bodyPr>
          <a:lstStyle>
            <a:lvl1pPr lvl="0" rtl="0">
              <a:spcBef>
                <a:spcPts val="0"/>
              </a:spcBef>
              <a:spcAft>
                <a:spcPts val="0"/>
              </a:spcAft>
              <a:buClr>
                <a:schemeClr val="dk1"/>
              </a:buClr>
              <a:buSzPts val="3000"/>
              <a:buFont typeface="Prompt"/>
              <a:buNone/>
              <a:defRPr b="1" sz="3000">
                <a:solidFill>
                  <a:schemeClr val="dk1"/>
                </a:solidFill>
                <a:latin typeface="Prompt"/>
                <a:ea typeface="Prompt"/>
                <a:cs typeface="Prompt"/>
                <a:sym typeface="Prompt"/>
              </a:defRPr>
            </a:lvl1pPr>
            <a:lvl2pPr lvl="1" rtl="0">
              <a:spcBef>
                <a:spcPts val="0"/>
              </a:spcBef>
              <a:spcAft>
                <a:spcPts val="0"/>
              </a:spcAft>
              <a:buClr>
                <a:schemeClr val="dk1"/>
              </a:buClr>
              <a:buSzPts val="3000"/>
              <a:buFont typeface="Prompt"/>
              <a:buNone/>
              <a:defRPr b="1" sz="3000">
                <a:solidFill>
                  <a:schemeClr val="dk1"/>
                </a:solidFill>
                <a:latin typeface="Prompt"/>
                <a:ea typeface="Prompt"/>
                <a:cs typeface="Prompt"/>
                <a:sym typeface="Prompt"/>
              </a:defRPr>
            </a:lvl2pPr>
            <a:lvl3pPr lvl="2" rtl="0">
              <a:spcBef>
                <a:spcPts val="0"/>
              </a:spcBef>
              <a:spcAft>
                <a:spcPts val="0"/>
              </a:spcAft>
              <a:buClr>
                <a:schemeClr val="dk1"/>
              </a:buClr>
              <a:buSzPts val="3000"/>
              <a:buFont typeface="Prompt"/>
              <a:buNone/>
              <a:defRPr b="1" sz="3000">
                <a:solidFill>
                  <a:schemeClr val="dk1"/>
                </a:solidFill>
                <a:latin typeface="Prompt"/>
                <a:ea typeface="Prompt"/>
                <a:cs typeface="Prompt"/>
                <a:sym typeface="Prompt"/>
              </a:defRPr>
            </a:lvl3pPr>
            <a:lvl4pPr lvl="3" rtl="0">
              <a:spcBef>
                <a:spcPts val="0"/>
              </a:spcBef>
              <a:spcAft>
                <a:spcPts val="0"/>
              </a:spcAft>
              <a:buClr>
                <a:schemeClr val="dk1"/>
              </a:buClr>
              <a:buSzPts val="3000"/>
              <a:buFont typeface="Prompt"/>
              <a:buNone/>
              <a:defRPr b="1" sz="3000">
                <a:solidFill>
                  <a:schemeClr val="dk1"/>
                </a:solidFill>
                <a:latin typeface="Prompt"/>
                <a:ea typeface="Prompt"/>
                <a:cs typeface="Prompt"/>
                <a:sym typeface="Prompt"/>
              </a:defRPr>
            </a:lvl4pPr>
            <a:lvl5pPr lvl="4" rtl="0">
              <a:spcBef>
                <a:spcPts val="0"/>
              </a:spcBef>
              <a:spcAft>
                <a:spcPts val="0"/>
              </a:spcAft>
              <a:buClr>
                <a:schemeClr val="dk1"/>
              </a:buClr>
              <a:buSzPts val="3000"/>
              <a:buFont typeface="Prompt"/>
              <a:buNone/>
              <a:defRPr b="1" sz="3000">
                <a:solidFill>
                  <a:schemeClr val="dk1"/>
                </a:solidFill>
                <a:latin typeface="Prompt"/>
                <a:ea typeface="Prompt"/>
                <a:cs typeface="Prompt"/>
                <a:sym typeface="Prompt"/>
              </a:defRPr>
            </a:lvl5pPr>
            <a:lvl6pPr lvl="5" rtl="0">
              <a:spcBef>
                <a:spcPts val="0"/>
              </a:spcBef>
              <a:spcAft>
                <a:spcPts val="0"/>
              </a:spcAft>
              <a:buClr>
                <a:schemeClr val="dk1"/>
              </a:buClr>
              <a:buSzPts val="3000"/>
              <a:buFont typeface="Prompt"/>
              <a:buNone/>
              <a:defRPr b="1" sz="3000">
                <a:solidFill>
                  <a:schemeClr val="dk1"/>
                </a:solidFill>
                <a:latin typeface="Prompt"/>
                <a:ea typeface="Prompt"/>
                <a:cs typeface="Prompt"/>
                <a:sym typeface="Prompt"/>
              </a:defRPr>
            </a:lvl6pPr>
            <a:lvl7pPr lvl="6" rtl="0">
              <a:spcBef>
                <a:spcPts val="0"/>
              </a:spcBef>
              <a:spcAft>
                <a:spcPts val="0"/>
              </a:spcAft>
              <a:buClr>
                <a:schemeClr val="dk1"/>
              </a:buClr>
              <a:buSzPts val="3000"/>
              <a:buFont typeface="Prompt"/>
              <a:buNone/>
              <a:defRPr b="1" sz="3000">
                <a:solidFill>
                  <a:schemeClr val="dk1"/>
                </a:solidFill>
                <a:latin typeface="Prompt"/>
                <a:ea typeface="Prompt"/>
                <a:cs typeface="Prompt"/>
                <a:sym typeface="Prompt"/>
              </a:defRPr>
            </a:lvl7pPr>
            <a:lvl8pPr lvl="7" rtl="0">
              <a:spcBef>
                <a:spcPts val="0"/>
              </a:spcBef>
              <a:spcAft>
                <a:spcPts val="0"/>
              </a:spcAft>
              <a:buClr>
                <a:schemeClr val="dk1"/>
              </a:buClr>
              <a:buSzPts val="3000"/>
              <a:buFont typeface="Prompt"/>
              <a:buNone/>
              <a:defRPr b="1" sz="3000">
                <a:solidFill>
                  <a:schemeClr val="dk1"/>
                </a:solidFill>
                <a:latin typeface="Prompt"/>
                <a:ea typeface="Prompt"/>
                <a:cs typeface="Prompt"/>
                <a:sym typeface="Prompt"/>
              </a:defRPr>
            </a:lvl8pPr>
            <a:lvl9pPr lvl="8" rtl="0">
              <a:spcBef>
                <a:spcPts val="0"/>
              </a:spcBef>
              <a:spcAft>
                <a:spcPts val="0"/>
              </a:spcAft>
              <a:buClr>
                <a:schemeClr val="dk1"/>
              </a:buClr>
              <a:buSzPts val="3000"/>
              <a:buFont typeface="Prompt"/>
              <a:buNone/>
              <a:defRPr b="1" sz="3000">
                <a:solidFill>
                  <a:schemeClr val="dk1"/>
                </a:solidFill>
                <a:latin typeface="Prompt"/>
                <a:ea typeface="Prompt"/>
                <a:cs typeface="Prompt"/>
                <a:sym typeface="Prompt"/>
              </a:defRPr>
            </a:lvl9pPr>
          </a:lstStyle>
          <a:p/>
        </p:txBody>
      </p:sp>
      <p:sp>
        <p:nvSpPr>
          <p:cNvPr id="75" name="Google Shape;75;p17"/>
          <p:cNvSpPr txBox="1"/>
          <p:nvPr>
            <p:ph idx="1" type="subTitle"/>
          </p:nvPr>
        </p:nvSpPr>
        <p:spPr>
          <a:xfrm>
            <a:off x="4110080" y="2092000"/>
            <a:ext cx="4318800" cy="468600"/>
          </a:xfrm>
          <a:prstGeom prst="rect">
            <a:avLst/>
          </a:prstGeom>
          <a:ln>
            <a:noFill/>
          </a:ln>
        </p:spPr>
        <p:txBody>
          <a:bodyPr anchorCtr="0" anchor="b" bIns="91425" lIns="91425" spcFirstLastPara="1" rIns="91425" wrap="square" tIns="91425">
            <a:normAutofit/>
          </a:bodyPr>
          <a:lstStyle>
            <a:lvl1pPr lvl="0" rtl="0">
              <a:lnSpc>
                <a:spcPct val="100000"/>
              </a:lnSpc>
              <a:spcBef>
                <a:spcPts val="0"/>
              </a:spcBef>
              <a:spcAft>
                <a:spcPts val="0"/>
              </a:spcAft>
              <a:buClr>
                <a:schemeClr val="dk1"/>
              </a:buClr>
              <a:buSzPts val="2400"/>
              <a:buFont typeface="Prompt"/>
              <a:buNone/>
              <a:defRPr b="1" sz="1800">
                <a:solidFill>
                  <a:schemeClr val="dk1"/>
                </a:solidFill>
                <a:latin typeface="Prompt"/>
                <a:ea typeface="Prompt"/>
                <a:cs typeface="Prompt"/>
                <a:sym typeface="Prompt"/>
              </a:defRPr>
            </a:lvl1pPr>
            <a:lvl2pPr lvl="1"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2pPr>
            <a:lvl3pPr lvl="2"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3pPr>
            <a:lvl4pPr lvl="3"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4pPr>
            <a:lvl5pPr lvl="4"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5pPr>
            <a:lvl6pPr lvl="5"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6pPr>
            <a:lvl7pPr lvl="6"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7pPr>
            <a:lvl8pPr lvl="7"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8pPr>
            <a:lvl9pPr lvl="8"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9pPr>
          </a:lstStyle>
          <a:p/>
        </p:txBody>
      </p:sp>
      <p:sp>
        <p:nvSpPr>
          <p:cNvPr id="76" name="Google Shape;76;p17"/>
          <p:cNvSpPr txBox="1"/>
          <p:nvPr>
            <p:ph idx="2" type="subTitle"/>
          </p:nvPr>
        </p:nvSpPr>
        <p:spPr>
          <a:xfrm>
            <a:off x="4110075" y="2484400"/>
            <a:ext cx="4318800" cy="641700"/>
          </a:xfrm>
          <a:prstGeom prst="rect">
            <a:avLst/>
          </a:prstGeom>
          <a:ln>
            <a:noFill/>
          </a:ln>
        </p:spPr>
        <p:txBody>
          <a:bodyPr anchorCtr="0" anchor="t" bIns="91425" lIns="91425" spcFirstLastPara="1" rIns="91425" wrap="square" tIns="91425">
            <a:normAutofit/>
          </a:bodyPr>
          <a:lstStyle>
            <a:lvl1pPr lvl="0" rtl="0">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7" name="Google Shape;77;p17"/>
          <p:cNvSpPr txBox="1"/>
          <p:nvPr>
            <p:ph idx="3" type="subTitle"/>
          </p:nvPr>
        </p:nvSpPr>
        <p:spPr>
          <a:xfrm>
            <a:off x="4110079" y="3278500"/>
            <a:ext cx="4318800" cy="468600"/>
          </a:xfrm>
          <a:prstGeom prst="rect">
            <a:avLst/>
          </a:prstGeom>
          <a:ln>
            <a:noFill/>
          </a:ln>
        </p:spPr>
        <p:txBody>
          <a:bodyPr anchorCtr="0" anchor="b" bIns="91425" lIns="91425" spcFirstLastPara="1" rIns="91425" wrap="square" tIns="91425">
            <a:normAutofit/>
          </a:bodyPr>
          <a:lstStyle>
            <a:lvl1pPr lvl="0" rtl="0">
              <a:lnSpc>
                <a:spcPct val="100000"/>
              </a:lnSpc>
              <a:spcBef>
                <a:spcPts val="0"/>
              </a:spcBef>
              <a:spcAft>
                <a:spcPts val="0"/>
              </a:spcAft>
              <a:buClr>
                <a:schemeClr val="dk1"/>
              </a:buClr>
              <a:buSzPts val="2400"/>
              <a:buFont typeface="Prompt"/>
              <a:buNone/>
              <a:defRPr b="1" sz="1800">
                <a:solidFill>
                  <a:schemeClr val="dk1"/>
                </a:solidFill>
                <a:latin typeface="Prompt"/>
                <a:ea typeface="Prompt"/>
                <a:cs typeface="Prompt"/>
                <a:sym typeface="Prompt"/>
              </a:defRPr>
            </a:lvl1pPr>
            <a:lvl2pPr lvl="1"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2pPr>
            <a:lvl3pPr lvl="2"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3pPr>
            <a:lvl4pPr lvl="3"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4pPr>
            <a:lvl5pPr lvl="4"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5pPr>
            <a:lvl6pPr lvl="5"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6pPr>
            <a:lvl7pPr lvl="6"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7pPr>
            <a:lvl8pPr lvl="7"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8pPr>
            <a:lvl9pPr lvl="8"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9pPr>
          </a:lstStyle>
          <a:p/>
        </p:txBody>
      </p:sp>
      <p:sp>
        <p:nvSpPr>
          <p:cNvPr id="78" name="Google Shape;78;p17"/>
          <p:cNvSpPr txBox="1"/>
          <p:nvPr>
            <p:ph idx="4" type="subTitle"/>
          </p:nvPr>
        </p:nvSpPr>
        <p:spPr>
          <a:xfrm>
            <a:off x="4110103" y="3670900"/>
            <a:ext cx="4318800" cy="641700"/>
          </a:xfrm>
          <a:prstGeom prst="rect">
            <a:avLst/>
          </a:prstGeom>
          <a:ln>
            <a:noFill/>
          </a:ln>
        </p:spPr>
        <p:txBody>
          <a:bodyPr anchorCtr="0" anchor="t" bIns="91425" lIns="91425" spcFirstLastPara="1" rIns="91425" wrap="square" tIns="91425">
            <a:normAutofit/>
          </a:bodyPr>
          <a:lstStyle>
            <a:lvl1pPr lvl="0" rtl="0">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BIG_NUMBER_1">
    <p:bg>
      <p:bgPr>
        <a:solidFill>
          <a:schemeClr val="lt2"/>
        </a:solidFill>
      </p:bgPr>
    </p:bg>
    <p:spTree>
      <p:nvGrpSpPr>
        <p:cNvPr id="79" name="Shape 79"/>
        <p:cNvGrpSpPr/>
        <p:nvPr/>
      </p:nvGrpSpPr>
      <p:grpSpPr>
        <a:xfrm>
          <a:off x="0" y="0"/>
          <a:ext cx="0" cy="0"/>
          <a:chOff x="0" y="0"/>
          <a:chExt cx="0" cy="0"/>
        </a:xfrm>
      </p:grpSpPr>
      <p:sp>
        <p:nvSpPr>
          <p:cNvPr id="80" name="Google Shape;80;p18"/>
          <p:cNvSpPr txBox="1"/>
          <p:nvPr>
            <p:ph hasCustomPrompt="1" type="title"/>
          </p:nvPr>
        </p:nvSpPr>
        <p:spPr>
          <a:xfrm>
            <a:off x="715100" y="3097400"/>
            <a:ext cx="4318800" cy="1511100"/>
          </a:xfrm>
          <a:prstGeom prst="rect">
            <a:avLst/>
          </a:prstGeom>
        </p:spPr>
        <p:txBody>
          <a:bodyPr anchorCtr="0" anchor="t" bIns="91425" lIns="91425" spcFirstLastPara="1" rIns="91425" wrap="square" tIns="91425">
            <a:normAutofit/>
          </a:bodyPr>
          <a:lstStyle>
            <a:lvl1pPr lvl="0" rtl="0">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81" name="Google Shape;81;p18"/>
          <p:cNvSpPr txBox="1"/>
          <p:nvPr>
            <p:ph idx="1" type="subTitle"/>
          </p:nvPr>
        </p:nvSpPr>
        <p:spPr>
          <a:xfrm>
            <a:off x="715100" y="535000"/>
            <a:ext cx="2967300" cy="681900"/>
          </a:xfrm>
          <a:prstGeom prst="rect">
            <a:avLst/>
          </a:prstGeom>
        </p:spPr>
        <p:txBody>
          <a:bodyPr anchorCtr="0" anchor="t" bIns="91425" lIns="91425" spcFirstLastPara="1" rIns="91425" wrap="square" tIns="91425">
            <a:normAutofit/>
          </a:bodyPr>
          <a:lstStyle>
            <a:lvl1pPr lvl="0" rtl="0">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bg>
      <p:bgPr>
        <a:solidFill>
          <a:schemeClr val="lt2"/>
        </a:solidFill>
      </p:bgPr>
    </p:bg>
    <p:spTree>
      <p:nvGrpSpPr>
        <p:cNvPr id="82" name="Shape 82"/>
        <p:cNvGrpSpPr/>
        <p:nvPr/>
      </p:nvGrpSpPr>
      <p:grpSpPr>
        <a:xfrm>
          <a:off x="0" y="0"/>
          <a:ext cx="0" cy="0"/>
          <a:chOff x="0" y="0"/>
          <a:chExt cx="0" cy="0"/>
        </a:xfrm>
      </p:grpSpPr>
      <p:sp>
        <p:nvSpPr>
          <p:cNvPr id="83" name="Google Shape;83;p19"/>
          <p:cNvSpPr txBox="1"/>
          <p:nvPr>
            <p:ph idx="1" type="subTitle"/>
          </p:nvPr>
        </p:nvSpPr>
        <p:spPr>
          <a:xfrm>
            <a:off x="6010117" y="2894725"/>
            <a:ext cx="2418900" cy="4686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Prompt"/>
              <a:buNone/>
              <a:defRPr b="1" sz="1800">
                <a:solidFill>
                  <a:schemeClr val="dk1"/>
                </a:solidFill>
                <a:latin typeface="Prompt"/>
                <a:ea typeface="Prompt"/>
                <a:cs typeface="Prompt"/>
                <a:sym typeface="Prompt"/>
              </a:defRPr>
            </a:lvl1pPr>
            <a:lvl2pPr lvl="1"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2pPr>
            <a:lvl3pPr lvl="2"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3pPr>
            <a:lvl4pPr lvl="3"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4pPr>
            <a:lvl5pPr lvl="4"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5pPr>
            <a:lvl6pPr lvl="5"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6pPr>
            <a:lvl7pPr lvl="6"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7pPr>
            <a:lvl8pPr lvl="7"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8pPr>
            <a:lvl9pPr lvl="8"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9pPr>
          </a:lstStyle>
          <a:p/>
        </p:txBody>
      </p:sp>
      <p:sp>
        <p:nvSpPr>
          <p:cNvPr id="84" name="Google Shape;84;p19"/>
          <p:cNvSpPr txBox="1"/>
          <p:nvPr>
            <p:ph idx="2" type="subTitle"/>
          </p:nvPr>
        </p:nvSpPr>
        <p:spPr>
          <a:xfrm>
            <a:off x="6010117" y="3287125"/>
            <a:ext cx="2418900" cy="669000"/>
          </a:xfrm>
          <a:prstGeom prst="rect">
            <a:avLst/>
          </a:prstGeom>
          <a:ln>
            <a:noFill/>
          </a:ln>
        </p:spPr>
        <p:txBody>
          <a:bodyPr anchorCtr="0" anchor="t" bIns="91425" lIns="91425" spcFirstLastPara="1" rIns="91425" wrap="square" tIns="91425">
            <a:normAutofit/>
          </a:bodyPr>
          <a:lstStyle>
            <a:lvl1pPr lvl="0" rtl="0" algn="ctr">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5" name="Google Shape;85;p19"/>
          <p:cNvSpPr txBox="1"/>
          <p:nvPr>
            <p:ph type="title"/>
          </p:nvPr>
        </p:nvSpPr>
        <p:spPr>
          <a:xfrm>
            <a:off x="715100" y="535000"/>
            <a:ext cx="7713900" cy="640200"/>
          </a:xfrm>
          <a:prstGeom prst="rect">
            <a:avLst/>
          </a:prstGeom>
          <a:ln>
            <a:noFill/>
          </a:ln>
        </p:spPr>
        <p:txBody>
          <a:bodyPr anchorCtr="0" anchor="t" bIns="91425" lIns="91425" spcFirstLastPara="1" rIns="91425" wrap="square" tIns="91425">
            <a:normAutofit/>
          </a:bodyPr>
          <a:lstStyle>
            <a:lvl1pPr lvl="0" rtl="0">
              <a:spcBef>
                <a:spcPts val="0"/>
              </a:spcBef>
              <a:spcAft>
                <a:spcPts val="0"/>
              </a:spcAft>
              <a:buClr>
                <a:schemeClr val="dk1"/>
              </a:buClr>
              <a:buSzPts val="3000"/>
              <a:buFont typeface="Prompt"/>
              <a:buNone/>
              <a:defRPr b="1" sz="3000">
                <a:solidFill>
                  <a:schemeClr val="dk1"/>
                </a:solidFill>
                <a:latin typeface="Prompt"/>
                <a:ea typeface="Prompt"/>
                <a:cs typeface="Prompt"/>
                <a:sym typeface="Prompt"/>
              </a:defRPr>
            </a:lvl1pPr>
            <a:lvl2pPr lvl="1" rtl="0">
              <a:spcBef>
                <a:spcPts val="0"/>
              </a:spcBef>
              <a:spcAft>
                <a:spcPts val="0"/>
              </a:spcAft>
              <a:buClr>
                <a:schemeClr val="dk1"/>
              </a:buClr>
              <a:buSzPts val="3000"/>
              <a:buFont typeface="Prompt"/>
              <a:buNone/>
              <a:defRPr b="1" sz="3000">
                <a:solidFill>
                  <a:schemeClr val="dk1"/>
                </a:solidFill>
                <a:latin typeface="Prompt"/>
                <a:ea typeface="Prompt"/>
                <a:cs typeface="Prompt"/>
                <a:sym typeface="Prompt"/>
              </a:defRPr>
            </a:lvl2pPr>
            <a:lvl3pPr lvl="2" rtl="0">
              <a:spcBef>
                <a:spcPts val="0"/>
              </a:spcBef>
              <a:spcAft>
                <a:spcPts val="0"/>
              </a:spcAft>
              <a:buClr>
                <a:schemeClr val="dk1"/>
              </a:buClr>
              <a:buSzPts val="3000"/>
              <a:buFont typeface="Prompt"/>
              <a:buNone/>
              <a:defRPr b="1" sz="3000">
                <a:solidFill>
                  <a:schemeClr val="dk1"/>
                </a:solidFill>
                <a:latin typeface="Prompt"/>
                <a:ea typeface="Prompt"/>
                <a:cs typeface="Prompt"/>
                <a:sym typeface="Prompt"/>
              </a:defRPr>
            </a:lvl3pPr>
            <a:lvl4pPr lvl="3" rtl="0">
              <a:spcBef>
                <a:spcPts val="0"/>
              </a:spcBef>
              <a:spcAft>
                <a:spcPts val="0"/>
              </a:spcAft>
              <a:buClr>
                <a:schemeClr val="dk1"/>
              </a:buClr>
              <a:buSzPts val="3000"/>
              <a:buFont typeface="Prompt"/>
              <a:buNone/>
              <a:defRPr b="1" sz="3000">
                <a:solidFill>
                  <a:schemeClr val="dk1"/>
                </a:solidFill>
                <a:latin typeface="Prompt"/>
                <a:ea typeface="Prompt"/>
                <a:cs typeface="Prompt"/>
                <a:sym typeface="Prompt"/>
              </a:defRPr>
            </a:lvl4pPr>
            <a:lvl5pPr lvl="4" rtl="0">
              <a:spcBef>
                <a:spcPts val="0"/>
              </a:spcBef>
              <a:spcAft>
                <a:spcPts val="0"/>
              </a:spcAft>
              <a:buClr>
                <a:schemeClr val="dk1"/>
              </a:buClr>
              <a:buSzPts val="3000"/>
              <a:buFont typeface="Prompt"/>
              <a:buNone/>
              <a:defRPr b="1" sz="3000">
                <a:solidFill>
                  <a:schemeClr val="dk1"/>
                </a:solidFill>
                <a:latin typeface="Prompt"/>
                <a:ea typeface="Prompt"/>
                <a:cs typeface="Prompt"/>
                <a:sym typeface="Prompt"/>
              </a:defRPr>
            </a:lvl5pPr>
            <a:lvl6pPr lvl="5" rtl="0">
              <a:spcBef>
                <a:spcPts val="0"/>
              </a:spcBef>
              <a:spcAft>
                <a:spcPts val="0"/>
              </a:spcAft>
              <a:buClr>
                <a:schemeClr val="dk1"/>
              </a:buClr>
              <a:buSzPts val="3000"/>
              <a:buFont typeface="Prompt"/>
              <a:buNone/>
              <a:defRPr b="1" sz="3000">
                <a:solidFill>
                  <a:schemeClr val="dk1"/>
                </a:solidFill>
                <a:latin typeface="Prompt"/>
                <a:ea typeface="Prompt"/>
                <a:cs typeface="Prompt"/>
                <a:sym typeface="Prompt"/>
              </a:defRPr>
            </a:lvl6pPr>
            <a:lvl7pPr lvl="6" rtl="0">
              <a:spcBef>
                <a:spcPts val="0"/>
              </a:spcBef>
              <a:spcAft>
                <a:spcPts val="0"/>
              </a:spcAft>
              <a:buClr>
                <a:schemeClr val="dk1"/>
              </a:buClr>
              <a:buSzPts val="3000"/>
              <a:buFont typeface="Prompt"/>
              <a:buNone/>
              <a:defRPr b="1" sz="3000">
                <a:solidFill>
                  <a:schemeClr val="dk1"/>
                </a:solidFill>
                <a:latin typeface="Prompt"/>
                <a:ea typeface="Prompt"/>
                <a:cs typeface="Prompt"/>
                <a:sym typeface="Prompt"/>
              </a:defRPr>
            </a:lvl7pPr>
            <a:lvl8pPr lvl="7" rtl="0">
              <a:spcBef>
                <a:spcPts val="0"/>
              </a:spcBef>
              <a:spcAft>
                <a:spcPts val="0"/>
              </a:spcAft>
              <a:buClr>
                <a:schemeClr val="dk1"/>
              </a:buClr>
              <a:buSzPts val="3000"/>
              <a:buFont typeface="Prompt"/>
              <a:buNone/>
              <a:defRPr b="1" sz="3000">
                <a:solidFill>
                  <a:schemeClr val="dk1"/>
                </a:solidFill>
                <a:latin typeface="Prompt"/>
                <a:ea typeface="Prompt"/>
                <a:cs typeface="Prompt"/>
                <a:sym typeface="Prompt"/>
              </a:defRPr>
            </a:lvl8pPr>
            <a:lvl9pPr lvl="8" rtl="0">
              <a:spcBef>
                <a:spcPts val="0"/>
              </a:spcBef>
              <a:spcAft>
                <a:spcPts val="0"/>
              </a:spcAft>
              <a:buClr>
                <a:schemeClr val="dk1"/>
              </a:buClr>
              <a:buSzPts val="3000"/>
              <a:buFont typeface="Prompt"/>
              <a:buNone/>
              <a:defRPr b="1" sz="3000">
                <a:solidFill>
                  <a:schemeClr val="dk1"/>
                </a:solidFill>
                <a:latin typeface="Prompt"/>
                <a:ea typeface="Prompt"/>
                <a:cs typeface="Prompt"/>
                <a:sym typeface="Prompt"/>
              </a:defRPr>
            </a:lvl9pPr>
          </a:lstStyle>
          <a:p/>
        </p:txBody>
      </p:sp>
      <p:sp>
        <p:nvSpPr>
          <p:cNvPr id="86" name="Google Shape;86;p19"/>
          <p:cNvSpPr txBox="1"/>
          <p:nvPr>
            <p:ph idx="3" type="subTitle"/>
          </p:nvPr>
        </p:nvSpPr>
        <p:spPr>
          <a:xfrm>
            <a:off x="3362538" y="2894725"/>
            <a:ext cx="2418900" cy="4686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Prompt"/>
              <a:buNone/>
              <a:defRPr b="1" sz="1800">
                <a:solidFill>
                  <a:schemeClr val="dk1"/>
                </a:solidFill>
                <a:latin typeface="Prompt"/>
                <a:ea typeface="Prompt"/>
                <a:cs typeface="Prompt"/>
                <a:sym typeface="Prompt"/>
              </a:defRPr>
            </a:lvl1pPr>
            <a:lvl2pPr lvl="1"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2pPr>
            <a:lvl3pPr lvl="2"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3pPr>
            <a:lvl4pPr lvl="3"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4pPr>
            <a:lvl5pPr lvl="4"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5pPr>
            <a:lvl6pPr lvl="5"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6pPr>
            <a:lvl7pPr lvl="6"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7pPr>
            <a:lvl8pPr lvl="7"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8pPr>
            <a:lvl9pPr lvl="8"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9pPr>
          </a:lstStyle>
          <a:p/>
        </p:txBody>
      </p:sp>
      <p:sp>
        <p:nvSpPr>
          <p:cNvPr id="87" name="Google Shape;87;p19"/>
          <p:cNvSpPr txBox="1"/>
          <p:nvPr>
            <p:ph idx="4" type="subTitle"/>
          </p:nvPr>
        </p:nvSpPr>
        <p:spPr>
          <a:xfrm>
            <a:off x="3362538" y="3287125"/>
            <a:ext cx="2418900" cy="669000"/>
          </a:xfrm>
          <a:prstGeom prst="rect">
            <a:avLst/>
          </a:prstGeom>
          <a:ln>
            <a:noFill/>
          </a:ln>
        </p:spPr>
        <p:txBody>
          <a:bodyPr anchorCtr="0" anchor="t" bIns="91425" lIns="91425" spcFirstLastPara="1" rIns="91425" wrap="square" tIns="91425">
            <a:normAutofit/>
          </a:bodyPr>
          <a:lstStyle>
            <a:lvl1pPr lvl="0" rtl="0" algn="ctr">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8" name="Google Shape;88;p19"/>
          <p:cNvSpPr txBox="1"/>
          <p:nvPr>
            <p:ph idx="5" type="subTitle"/>
          </p:nvPr>
        </p:nvSpPr>
        <p:spPr>
          <a:xfrm>
            <a:off x="715088" y="2894725"/>
            <a:ext cx="2418900" cy="4686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Prompt"/>
              <a:buNone/>
              <a:defRPr b="1" sz="1800">
                <a:solidFill>
                  <a:schemeClr val="dk1"/>
                </a:solidFill>
                <a:latin typeface="Prompt"/>
                <a:ea typeface="Prompt"/>
                <a:cs typeface="Prompt"/>
                <a:sym typeface="Prompt"/>
              </a:defRPr>
            </a:lvl1pPr>
            <a:lvl2pPr lvl="1"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2pPr>
            <a:lvl3pPr lvl="2"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3pPr>
            <a:lvl4pPr lvl="3"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4pPr>
            <a:lvl5pPr lvl="4"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5pPr>
            <a:lvl6pPr lvl="5"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6pPr>
            <a:lvl7pPr lvl="6"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7pPr>
            <a:lvl8pPr lvl="7"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8pPr>
            <a:lvl9pPr lvl="8"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9pPr>
          </a:lstStyle>
          <a:p/>
        </p:txBody>
      </p:sp>
      <p:sp>
        <p:nvSpPr>
          <p:cNvPr id="89" name="Google Shape;89;p19"/>
          <p:cNvSpPr txBox="1"/>
          <p:nvPr>
            <p:ph idx="6" type="subTitle"/>
          </p:nvPr>
        </p:nvSpPr>
        <p:spPr>
          <a:xfrm>
            <a:off x="715088" y="3287125"/>
            <a:ext cx="2418900" cy="669000"/>
          </a:xfrm>
          <a:prstGeom prst="rect">
            <a:avLst/>
          </a:prstGeom>
          <a:ln>
            <a:noFill/>
          </a:ln>
        </p:spPr>
        <p:txBody>
          <a:bodyPr anchorCtr="0" anchor="t" bIns="91425" lIns="91425" spcFirstLastPara="1" rIns="91425" wrap="square" tIns="91425">
            <a:normAutofit/>
          </a:bodyPr>
          <a:lstStyle>
            <a:lvl1pPr lvl="0" rtl="0" algn="ctr">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2">
  <p:cSld name="TITLE_AND_TWO_COLUMNS_1_2">
    <p:bg>
      <p:bgPr>
        <a:solidFill>
          <a:schemeClr val="lt2"/>
        </a:solidFill>
      </p:bgPr>
    </p:bg>
    <p:spTree>
      <p:nvGrpSpPr>
        <p:cNvPr id="90" name="Shape 90"/>
        <p:cNvGrpSpPr/>
        <p:nvPr/>
      </p:nvGrpSpPr>
      <p:grpSpPr>
        <a:xfrm>
          <a:off x="0" y="0"/>
          <a:ext cx="0" cy="0"/>
          <a:chOff x="0" y="0"/>
          <a:chExt cx="0" cy="0"/>
        </a:xfrm>
      </p:grpSpPr>
      <p:sp>
        <p:nvSpPr>
          <p:cNvPr id="91" name="Google Shape;91;p20"/>
          <p:cNvSpPr txBox="1"/>
          <p:nvPr>
            <p:ph type="title"/>
          </p:nvPr>
        </p:nvSpPr>
        <p:spPr>
          <a:xfrm>
            <a:off x="4110185" y="535000"/>
            <a:ext cx="4318800" cy="1104000"/>
          </a:xfrm>
          <a:prstGeom prst="rect">
            <a:avLst/>
          </a:prstGeom>
          <a:ln>
            <a:noFill/>
          </a:ln>
        </p:spPr>
        <p:txBody>
          <a:bodyPr anchorCtr="0" anchor="t" bIns="91425" lIns="91425" spcFirstLastPara="1" rIns="91425" wrap="square" tIns="91425">
            <a:normAutofit/>
          </a:bodyPr>
          <a:lstStyle>
            <a:lvl1pPr lvl="0" rtl="0">
              <a:spcBef>
                <a:spcPts val="0"/>
              </a:spcBef>
              <a:spcAft>
                <a:spcPts val="0"/>
              </a:spcAft>
              <a:buClr>
                <a:schemeClr val="dk1"/>
              </a:buClr>
              <a:buSzPts val="3000"/>
              <a:buFont typeface="Prompt"/>
              <a:buNone/>
              <a:defRPr b="1" sz="3000">
                <a:solidFill>
                  <a:schemeClr val="dk1"/>
                </a:solidFill>
                <a:latin typeface="Prompt"/>
                <a:ea typeface="Prompt"/>
                <a:cs typeface="Prompt"/>
                <a:sym typeface="Prompt"/>
              </a:defRPr>
            </a:lvl1pPr>
            <a:lvl2pPr lvl="1" rtl="0">
              <a:spcBef>
                <a:spcPts val="0"/>
              </a:spcBef>
              <a:spcAft>
                <a:spcPts val="0"/>
              </a:spcAft>
              <a:buClr>
                <a:schemeClr val="dk1"/>
              </a:buClr>
              <a:buSzPts val="3000"/>
              <a:buFont typeface="Prompt"/>
              <a:buNone/>
              <a:defRPr b="1" sz="3000">
                <a:solidFill>
                  <a:schemeClr val="dk1"/>
                </a:solidFill>
                <a:latin typeface="Prompt"/>
                <a:ea typeface="Prompt"/>
                <a:cs typeface="Prompt"/>
                <a:sym typeface="Prompt"/>
              </a:defRPr>
            </a:lvl2pPr>
            <a:lvl3pPr lvl="2" rtl="0">
              <a:spcBef>
                <a:spcPts val="0"/>
              </a:spcBef>
              <a:spcAft>
                <a:spcPts val="0"/>
              </a:spcAft>
              <a:buClr>
                <a:schemeClr val="dk1"/>
              </a:buClr>
              <a:buSzPts val="3000"/>
              <a:buFont typeface="Prompt"/>
              <a:buNone/>
              <a:defRPr b="1" sz="3000">
                <a:solidFill>
                  <a:schemeClr val="dk1"/>
                </a:solidFill>
                <a:latin typeface="Prompt"/>
                <a:ea typeface="Prompt"/>
                <a:cs typeface="Prompt"/>
                <a:sym typeface="Prompt"/>
              </a:defRPr>
            </a:lvl3pPr>
            <a:lvl4pPr lvl="3" rtl="0">
              <a:spcBef>
                <a:spcPts val="0"/>
              </a:spcBef>
              <a:spcAft>
                <a:spcPts val="0"/>
              </a:spcAft>
              <a:buClr>
                <a:schemeClr val="dk1"/>
              </a:buClr>
              <a:buSzPts val="3000"/>
              <a:buFont typeface="Prompt"/>
              <a:buNone/>
              <a:defRPr b="1" sz="3000">
                <a:solidFill>
                  <a:schemeClr val="dk1"/>
                </a:solidFill>
                <a:latin typeface="Prompt"/>
                <a:ea typeface="Prompt"/>
                <a:cs typeface="Prompt"/>
                <a:sym typeface="Prompt"/>
              </a:defRPr>
            </a:lvl4pPr>
            <a:lvl5pPr lvl="4" rtl="0">
              <a:spcBef>
                <a:spcPts val="0"/>
              </a:spcBef>
              <a:spcAft>
                <a:spcPts val="0"/>
              </a:spcAft>
              <a:buClr>
                <a:schemeClr val="dk1"/>
              </a:buClr>
              <a:buSzPts val="3000"/>
              <a:buFont typeface="Prompt"/>
              <a:buNone/>
              <a:defRPr b="1" sz="3000">
                <a:solidFill>
                  <a:schemeClr val="dk1"/>
                </a:solidFill>
                <a:latin typeface="Prompt"/>
                <a:ea typeface="Prompt"/>
                <a:cs typeface="Prompt"/>
                <a:sym typeface="Prompt"/>
              </a:defRPr>
            </a:lvl5pPr>
            <a:lvl6pPr lvl="5" rtl="0">
              <a:spcBef>
                <a:spcPts val="0"/>
              </a:spcBef>
              <a:spcAft>
                <a:spcPts val="0"/>
              </a:spcAft>
              <a:buClr>
                <a:schemeClr val="dk1"/>
              </a:buClr>
              <a:buSzPts val="3000"/>
              <a:buFont typeface="Prompt"/>
              <a:buNone/>
              <a:defRPr b="1" sz="3000">
                <a:solidFill>
                  <a:schemeClr val="dk1"/>
                </a:solidFill>
                <a:latin typeface="Prompt"/>
                <a:ea typeface="Prompt"/>
                <a:cs typeface="Prompt"/>
                <a:sym typeface="Prompt"/>
              </a:defRPr>
            </a:lvl6pPr>
            <a:lvl7pPr lvl="6" rtl="0">
              <a:spcBef>
                <a:spcPts val="0"/>
              </a:spcBef>
              <a:spcAft>
                <a:spcPts val="0"/>
              </a:spcAft>
              <a:buClr>
                <a:schemeClr val="dk1"/>
              </a:buClr>
              <a:buSzPts val="3000"/>
              <a:buFont typeface="Prompt"/>
              <a:buNone/>
              <a:defRPr b="1" sz="3000">
                <a:solidFill>
                  <a:schemeClr val="dk1"/>
                </a:solidFill>
                <a:latin typeface="Prompt"/>
                <a:ea typeface="Prompt"/>
                <a:cs typeface="Prompt"/>
                <a:sym typeface="Prompt"/>
              </a:defRPr>
            </a:lvl7pPr>
            <a:lvl8pPr lvl="7" rtl="0">
              <a:spcBef>
                <a:spcPts val="0"/>
              </a:spcBef>
              <a:spcAft>
                <a:spcPts val="0"/>
              </a:spcAft>
              <a:buClr>
                <a:schemeClr val="dk1"/>
              </a:buClr>
              <a:buSzPts val="3000"/>
              <a:buFont typeface="Prompt"/>
              <a:buNone/>
              <a:defRPr b="1" sz="3000">
                <a:solidFill>
                  <a:schemeClr val="dk1"/>
                </a:solidFill>
                <a:latin typeface="Prompt"/>
                <a:ea typeface="Prompt"/>
                <a:cs typeface="Prompt"/>
                <a:sym typeface="Prompt"/>
              </a:defRPr>
            </a:lvl8pPr>
            <a:lvl9pPr lvl="8" rtl="0">
              <a:spcBef>
                <a:spcPts val="0"/>
              </a:spcBef>
              <a:spcAft>
                <a:spcPts val="0"/>
              </a:spcAft>
              <a:buClr>
                <a:schemeClr val="dk1"/>
              </a:buClr>
              <a:buSzPts val="3000"/>
              <a:buFont typeface="Prompt"/>
              <a:buNone/>
              <a:defRPr b="1" sz="3000">
                <a:solidFill>
                  <a:schemeClr val="dk1"/>
                </a:solidFill>
                <a:latin typeface="Prompt"/>
                <a:ea typeface="Prompt"/>
                <a:cs typeface="Prompt"/>
                <a:sym typeface="Prompt"/>
              </a:defRPr>
            </a:lvl9pPr>
          </a:lstStyle>
          <a:p/>
        </p:txBody>
      </p:sp>
      <p:sp>
        <p:nvSpPr>
          <p:cNvPr id="92" name="Google Shape;92;p20"/>
          <p:cNvSpPr txBox="1"/>
          <p:nvPr>
            <p:ph idx="1" type="subTitle"/>
          </p:nvPr>
        </p:nvSpPr>
        <p:spPr>
          <a:xfrm>
            <a:off x="4110080" y="2092000"/>
            <a:ext cx="4318800" cy="468600"/>
          </a:xfrm>
          <a:prstGeom prst="rect">
            <a:avLst/>
          </a:prstGeom>
          <a:ln>
            <a:noFill/>
          </a:ln>
        </p:spPr>
        <p:txBody>
          <a:bodyPr anchorCtr="0" anchor="b" bIns="91425" lIns="91425" spcFirstLastPara="1" rIns="91425" wrap="square" tIns="91425">
            <a:normAutofit/>
          </a:bodyPr>
          <a:lstStyle>
            <a:lvl1pPr lvl="0" rtl="0">
              <a:lnSpc>
                <a:spcPct val="100000"/>
              </a:lnSpc>
              <a:spcBef>
                <a:spcPts val="0"/>
              </a:spcBef>
              <a:spcAft>
                <a:spcPts val="0"/>
              </a:spcAft>
              <a:buClr>
                <a:schemeClr val="dk1"/>
              </a:buClr>
              <a:buSzPts val="2400"/>
              <a:buFont typeface="Prompt"/>
              <a:buNone/>
              <a:defRPr b="1" sz="1800">
                <a:solidFill>
                  <a:schemeClr val="dk1"/>
                </a:solidFill>
                <a:latin typeface="Prompt"/>
                <a:ea typeface="Prompt"/>
                <a:cs typeface="Prompt"/>
                <a:sym typeface="Prompt"/>
              </a:defRPr>
            </a:lvl1pPr>
            <a:lvl2pPr lvl="1"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2pPr>
            <a:lvl3pPr lvl="2"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3pPr>
            <a:lvl4pPr lvl="3"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4pPr>
            <a:lvl5pPr lvl="4"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5pPr>
            <a:lvl6pPr lvl="5"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6pPr>
            <a:lvl7pPr lvl="6"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7pPr>
            <a:lvl8pPr lvl="7"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8pPr>
            <a:lvl9pPr lvl="8"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9pPr>
          </a:lstStyle>
          <a:p/>
        </p:txBody>
      </p:sp>
      <p:sp>
        <p:nvSpPr>
          <p:cNvPr id="93" name="Google Shape;93;p20"/>
          <p:cNvSpPr txBox="1"/>
          <p:nvPr>
            <p:ph idx="2" type="subTitle"/>
          </p:nvPr>
        </p:nvSpPr>
        <p:spPr>
          <a:xfrm>
            <a:off x="4110075" y="2484400"/>
            <a:ext cx="4318800" cy="641700"/>
          </a:xfrm>
          <a:prstGeom prst="rect">
            <a:avLst/>
          </a:prstGeom>
          <a:ln>
            <a:noFill/>
          </a:ln>
        </p:spPr>
        <p:txBody>
          <a:bodyPr anchorCtr="0" anchor="t" bIns="91425" lIns="91425" spcFirstLastPara="1" rIns="91425" wrap="square" tIns="91425">
            <a:normAutofit/>
          </a:bodyPr>
          <a:lstStyle>
            <a:lvl1pPr lvl="0" rtl="0">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4" name="Google Shape;94;p20"/>
          <p:cNvSpPr txBox="1"/>
          <p:nvPr>
            <p:ph idx="3" type="subTitle"/>
          </p:nvPr>
        </p:nvSpPr>
        <p:spPr>
          <a:xfrm>
            <a:off x="4110079" y="3278500"/>
            <a:ext cx="4318800" cy="468600"/>
          </a:xfrm>
          <a:prstGeom prst="rect">
            <a:avLst/>
          </a:prstGeom>
          <a:ln>
            <a:noFill/>
          </a:ln>
        </p:spPr>
        <p:txBody>
          <a:bodyPr anchorCtr="0" anchor="b" bIns="91425" lIns="91425" spcFirstLastPara="1" rIns="91425" wrap="square" tIns="91425">
            <a:normAutofit/>
          </a:bodyPr>
          <a:lstStyle>
            <a:lvl1pPr lvl="0" rtl="0">
              <a:lnSpc>
                <a:spcPct val="100000"/>
              </a:lnSpc>
              <a:spcBef>
                <a:spcPts val="0"/>
              </a:spcBef>
              <a:spcAft>
                <a:spcPts val="0"/>
              </a:spcAft>
              <a:buClr>
                <a:schemeClr val="dk1"/>
              </a:buClr>
              <a:buSzPts val="2400"/>
              <a:buFont typeface="Prompt"/>
              <a:buNone/>
              <a:defRPr b="1" sz="1800">
                <a:solidFill>
                  <a:schemeClr val="dk1"/>
                </a:solidFill>
                <a:latin typeface="Prompt"/>
                <a:ea typeface="Prompt"/>
                <a:cs typeface="Prompt"/>
                <a:sym typeface="Prompt"/>
              </a:defRPr>
            </a:lvl1pPr>
            <a:lvl2pPr lvl="1"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2pPr>
            <a:lvl3pPr lvl="2"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3pPr>
            <a:lvl4pPr lvl="3"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4pPr>
            <a:lvl5pPr lvl="4"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5pPr>
            <a:lvl6pPr lvl="5"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6pPr>
            <a:lvl7pPr lvl="6"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7pPr>
            <a:lvl8pPr lvl="7"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8pPr>
            <a:lvl9pPr lvl="8" rtl="0">
              <a:lnSpc>
                <a:spcPct val="100000"/>
              </a:lnSpc>
              <a:spcBef>
                <a:spcPts val="0"/>
              </a:spcBef>
              <a:spcAft>
                <a:spcPts val="0"/>
              </a:spcAft>
              <a:buClr>
                <a:schemeClr val="dk1"/>
              </a:buClr>
              <a:buSzPts val="2400"/>
              <a:buFont typeface="Prompt"/>
              <a:buNone/>
              <a:defRPr sz="2400">
                <a:solidFill>
                  <a:schemeClr val="dk1"/>
                </a:solidFill>
                <a:latin typeface="Prompt"/>
                <a:ea typeface="Prompt"/>
                <a:cs typeface="Prompt"/>
                <a:sym typeface="Prompt"/>
              </a:defRPr>
            </a:lvl9pPr>
          </a:lstStyle>
          <a:p/>
        </p:txBody>
      </p:sp>
      <p:sp>
        <p:nvSpPr>
          <p:cNvPr id="95" name="Google Shape;95;p20"/>
          <p:cNvSpPr txBox="1"/>
          <p:nvPr>
            <p:ph idx="4" type="subTitle"/>
          </p:nvPr>
        </p:nvSpPr>
        <p:spPr>
          <a:xfrm>
            <a:off x="4110103" y="3670900"/>
            <a:ext cx="4318800" cy="641700"/>
          </a:xfrm>
          <a:prstGeom prst="rect">
            <a:avLst/>
          </a:prstGeom>
          <a:ln>
            <a:noFill/>
          </a:ln>
        </p:spPr>
        <p:txBody>
          <a:bodyPr anchorCtr="0" anchor="t" bIns="91425" lIns="91425" spcFirstLastPara="1" rIns="91425" wrap="square" tIns="91425">
            <a:normAutofit/>
          </a:bodyPr>
          <a:lstStyle>
            <a:lvl1pPr lvl="0" rtl="0">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96" name="Shape 96"/>
        <p:cNvGrpSpPr/>
        <p:nvPr/>
      </p:nvGrpSpPr>
      <p:grpSpPr>
        <a:xfrm>
          <a:off x="0" y="0"/>
          <a:ext cx="0" cy="0"/>
          <a:chOff x="0" y="0"/>
          <a:chExt cx="0" cy="0"/>
        </a:xfrm>
      </p:grpSpPr>
      <p:sp>
        <p:nvSpPr>
          <p:cNvPr id="97" name="Google Shape;97;p21"/>
          <p:cNvSpPr txBox="1"/>
          <p:nvPr>
            <p:ph type="title"/>
          </p:nvPr>
        </p:nvSpPr>
        <p:spPr>
          <a:xfrm>
            <a:off x="723450" y="511025"/>
            <a:ext cx="7697100" cy="4824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Font typeface="Arial"/>
              <a:buNone/>
              <a:defRPr>
                <a:solidFill>
                  <a:schemeClr val="lt1"/>
                </a:solidFill>
                <a:latin typeface="Arial"/>
                <a:ea typeface="Arial"/>
                <a:cs typeface="Arial"/>
                <a:sym typeface="Arial"/>
              </a:defRPr>
            </a:lvl1pPr>
            <a:lvl2pPr lvl="1" rtl="0">
              <a:spcBef>
                <a:spcPts val="0"/>
              </a:spcBef>
              <a:spcAft>
                <a:spcPts val="0"/>
              </a:spcAft>
              <a:buSzPts val="2800"/>
              <a:buFont typeface="Arial"/>
              <a:buNone/>
              <a:defRPr>
                <a:latin typeface="Arial"/>
                <a:ea typeface="Arial"/>
                <a:cs typeface="Arial"/>
                <a:sym typeface="Arial"/>
              </a:defRPr>
            </a:lvl2pPr>
            <a:lvl3pPr lvl="2" rtl="0">
              <a:spcBef>
                <a:spcPts val="0"/>
              </a:spcBef>
              <a:spcAft>
                <a:spcPts val="0"/>
              </a:spcAft>
              <a:buSzPts val="2800"/>
              <a:buFont typeface="Arial"/>
              <a:buNone/>
              <a:defRPr>
                <a:latin typeface="Arial"/>
                <a:ea typeface="Arial"/>
                <a:cs typeface="Arial"/>
                <a:sym typeface="Arial"/>
              </a:defRPr>
            </a:lvl3pPr>
            <a:lvl4pPr lvl="3" rtl="0">
              <a:spcBef>
                <a:spcPts val="0"/>
              </a:spcBef>
              <a:spcAft>
                <a:spcPts val="0"/>
              </a:spcAft>
              <a:buSzPts val="2800"/>
              <a:buFont typeface="Arial"/>
              <a:buNone/>
              <a:defRPr>
                <a:latin typeface="Arial"/>
                <a:ea typeface="Arial"/>
                <a:cs typeface="Arial"/>
                <a:sym typeface="Arial"/>
              </a:defRPr>
            </a:lvl4pPr>
            <a:lvl5pPr lvl="4" rtl="0">
              <a:spcBef>
                <a:spcPts val="0"/>
              </a:spcBef>
              <a:spcAft>
                <a:spcPts val="0"/>
              </a:spcAft>
              <a:buSzPts val="2800"/>
              <a:buFont typeface="Arial"/>
              <a:buNone/>
              <a:defRPr>
                <a:latin typeface="Arial"/>
                <a:ea typeface="Arial"/>
                <a:cs typeface="Arial"/>
                <a:sym typeface="Arial"/>
              </a:defRPr>
            </a:lvl5pPr>
            <a:lvl6pPr lvl="5" rtl="0">
              <a:spcBef>
                <a:spcPts val="0"/>
              </a:spcBef>
              <a:spcAft>
                <a:spcPts val="0"/>
              </a:spcAft>
              <a:buSzPts val="2800"/>
              <a:buFont typeface="Arial"/>
              <a:buNone/>
              <a:defRPr>
                <a:latin typeface="Arial"/>
                <a:ea typeface="Arial"/>
                <a:cs typeface="Arial"/>
                <a:sym typeface="Arial"/>
              </a:defRPr>
            </a:lvl6pPr>
            <a:lvl7pPr lvl="6" rtl="0">
              <a:spcBef>
                <a:spcPts val="0"/>
              </a:spcBef>
              <a:spcAft>
                <a:spcPts val="0"/>
              </a:spcAft>
              <a:buSzPts val="2800"/>
              <a:buFont typeface="Arial"/>
              <a:buNone/>
              <a:defRPr>
                <a:latin typeface="Arial"/>
                <a:ea typeface="Arial"/>
                <a:cs typeface="Arial"/>
                <a:sym typeface="Arial"/>
              </a:defRPr>
            </a:lvl7pPr>
            <a:lvl8pPr lvl="7" rtl="0">
              <a:spcBef>
                <a:spcPts val="0"/>
              </a:spcBef>
              <a:spcAft>
                <a:spcPts val="0"/>
              </a:spcAft>
              <a:buSzPts val="2800"/>
              <a:buFont typeface="Arial"/>
              <a:buNone/>
              <a:defRPr>
                <a:latin typeface="Arial"/>
                <a:ea typeface="Arial"/>
                <a:cs typeface="Arial"/>
                <a:sym typeface="Arial"/>
              </a:defRPr>
            </a:lvl8pPr>
            <a:lvl9pPr lvl="8" rtl="0">
              <a:spcBef>
                <a:spcPts val="0"/>
              </a:spcBef>
              <a:spcAft>
                <a:spcPts val="0"/>
              </a:spcAft>
              <a:buSzPts val="2800"/>
              <a:buFont typeface="Arial"/>
              <a:buNone/>
              <a:defRPr>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2" name="Shape 102"/>
        <p:cNvGrpSpPr/>
        <p:nvPr/>
      </p:nvGrpSpPr>
      <p:grpSpPr>
        <a:xfrm>
          <a:off x="0" y="0"/>
          <a:ext cx="0" cy="0"/>
          <a:chOff x="0" y="0"/>
          <a:chExt cx="0" cy="0"/>
        </a:xfrm>
      </p:grpSpPr>
      <p:sp>
        <p:nvSpPr>
          <p:cNvPr id="103" name="Google Shape;103;p23"/>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04" name="Google Shape;104;p23"/>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05" name="Google Shape;105;p23"/>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a:lvl1pPr>
            <a:lvl2pPr lvl="1" rtl="0" algn="ctr">
              <a:spcBef>
                <a:spcPts val="0"/>
              </a:spcBef>
              <a:spcAft>
                <a:spcPts val="0"/>
              </a:spcAft>
              <a:buSzPts val="4200"/>
              <a:buNone/>
              <a:defRPr/>
            </a:lvl2pPr>
            <a:lvl3pPr lvl="2" rtl="0" algn="ctr">
              <a:spcBef>
                <a:spcPts val="0"/>
              </a:spcBef>
              <a:spcAft>
                <a:spcPts val="0"/>
              </a:spcAft>
              <a:buSzPts val="4200"/>
              <a:buNone/>
              <a:defRPr/>
            </a:lvl3pPr>
            <a:lvl4pPr lvl="3" rtl="0" algn="ctr">
              <a:spcBef>
                <a:spcPts val="0"/>
              </a:spcBef>
              <a:spcAft>
                <a:spcPts val="0"/>
              </a:spcAft>
              <a:buSzPts val="4200"/>
              <a:buNone/>
              <a:defRPr/>
            </a:lvl4pPr>
            <a:lvl5pPr lvl="4" rtl="0" algn="ctr">
              <a:spcBef>
                <a:spcPts val="0"/>
              </a:spcBef>
              <a:spcAft>
                <a:spcPts val="0"/>
              </a:spcAft>
              <a:buSzPts val="4200"/>
              <a:buNone/>
              <a:defRPr/>
            </a:lvl5pPr>
            <a:lvl6pPr lvl="5" rtl="0" algn="ctr">
              <a:spcBef>
                <a:spcPts val="0"/>
              </a:spcBef>
              <a:spcAft>
                <a:spcPts val="0"/>
              </a:spcAft>
              <a:buSzPts val="4200"/>
              <a:buNone/>
              <a:defRPr/>
            </a:lvl6pPr>
            <a:lvl7pPr lvl="6" rtl="0" algn="ctr">
              <a:spcBef>
                <a:spcPts val="0"/>
              </a:spcBef>
              <a:spcAft>
                <a:spcPts val="0"/>
              </a:spcAft>
              <a:buSzPts val="4200"/>
              <a:buNone/>
              <a:defRPr/>
            </a:lvl7pPr>
            <a:lvl8pPr lvl="7" rtl="0" algn="ctr">
              <a:spcBef>
                <a:spcPts val="0"/>
              </a:spcBef>
              <a:spcAft>
                <a:spcPts val="0"/>
              </a:spcAft>
              <a:buSzPts val="4200"/>
              <a:buNone/>
              <a:defRPr/>
            </a:lvl8pPr>
            <a:lvl9pPr lvl="8" rtl="0" algn="ctr">
              <a:spcBef>
                <a:spcPts val="0"/>
              </a:spcBef>
              <a:spcAft>
                <a:spcPts val="0"/>
              </a:spcAft>
              <a:buSzPts val="4200"/>
              <a:buNone/>
              <a:defRPr/>
            </a:lvl9pPr>
          </a:lstStyle>
          <a:p/>
        </p:txBody>
      </p:sp>
      <p:sp>
        <p:nvSpPr>
          <p:cNvPr id="106" name="Google Shape;106;p23"/>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rtl="0"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rtl="0"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rtl="0"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rtl="0"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rtl="0"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rtl="0"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rtl="0"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rtl="0"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07" name="Google Shape;10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8" name="Shape 108"/>
        <p:cNvGrpSpPr/>
        <p:nvPr/>
      </p:nvGrpSpPr>
      <p:grpSpPr>
        <a:xfrm>
          <a:off x="0" y="0"/>
          <a:ext cx="0" cy="0"/>
          <a:chOff x="0" y="0"/>
          <a:chExt cx="0" cy="0"/>
        </a:xfrm>
      </p:grpSpPr>
      <p:sp>
        <p:nvSpPr>
          <p:cNvPr id="109" name="Google Shape;109;p24"/>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0" name="Google Shape;110;p24"/>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1" name="Google Shape;111;p24"/>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200"/>
              <a:buNone/>
              <a:defRPr/>
            </a:lvl1pPr>
            <a:lvl2pPr lvl="1" rtl="0" algn="ctr">
              <a:spcBef>
                <a:spcPts val="0"/>
              </a:spcBef>
              <a:spcAft>
                <a:spcPts val="0"/>
              </a:spcAft>
              <a:buSzPts val="4200"/>
              <a:buNone/>
              <a:defRPr/>
            </a:lvl2pPr>
            <a:lvl3pPr lvl="2" rtl="0" algn="ctr">
              <a:spcBef>
                <a:spcPts val="0"/>
              </a:spcBef>
              <a:spcAft>
                <a:spcPts val="0"/>
              </a:spcAft>
              <a:buSzPts val="4200"/>
              <a:buNone/>
              <a:defRPr/>
            </a:lvl3pPr>
            <a:lvl4pPr lvl="3" rtl="0" algn="ctr">
              <a:spcBef>
                <a:spcPts val="0"/>
              </a:spcBef>
              <a:spcAft>
                <a:spcPts val="0"/>
              </a:spcAft>
              <a:buSzPts val="4200"/>
              <a:buNone/>
              <a:defRPr/>
            </a:lvl4pPr>
            <a:lvl5pPr lvl="4" rtl="0" algn="ctr">
              <a:spcBef>
                <a:spcPts val="0"/>
              </a:spcBef>
              <a:spcAft>
                <a:spcPts val="0"/>
              </a:spcAft>
              <a:buSzPts val="4200"/>
              <a:buNone/>
              <a:defRPr/>
            </a:lvl5pPr>
            <a:lvl6pPr lvl="5" rtl="0" algn="ctr">
              <a:spcBef>
                <a:spcPts val="0"/>
              </a:spcBef>
              <a:spcAft>
                <a:spcPts val="0"/>
              </a:spcAft>
              <a:buSzPts val="4200"/>
              <a:buNone/>
              <a:defRPr/>
            </a:lvl6pPr>
            <a:lvl7pPr lvl="6" rtl="0" algn="ctr">
              <a:spcBef>
                <a:spcPts val="0"/>
              </a:spcBef>
              <a:spcAft>
                <a:spcPts val="0"/>
              </a:spcAft>
              <a:buSzPts val="4200"/>
              <a:buNone/>
              <a:defRPr/>
            </a:lvl7pPr>
            <a:lvl8pPr lvl="7" rtl="0" algn="ctr">
              <a:spcBef>
                <a:spcPts val="0"/>
              </a:spcBef>
              <a:spcAft>
                <a:spcPts val="0"/>
              </a:spcAft>
              <a:buSzPts val="4200"/>
              <a:buNone/>
              <a:defRPr/>
            </a:lvl8pPr>
            <a:lvl9pPr lvl="8" rtl="0" algn="ctr">
              <a:spcBef>
                <a:spcPts val="0"/>
              </a:spcBef>
              <a:spcAft>
                <a:spcPts val="0"/>
              </a:spcAft>
              <a:buSzPts val="4200"/>
              <a:buNone/>
              <a:defRPr/>
            </a:lvl9pPr>
          </a:lstStyle>
          <a:p/>
        </p:txBody>
      </p:sp>
      <p:sp>
        <p:nvSpPr>
          <p:cNvPr id="112" name="Google Shape;112;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3" name="Shape 113"/>
        <p:cNvGrpSpPr/>
        <p:nvPr/>
      </p:nvGrpSpPr>
      <p:grpSpPr>
        <a:xfrm>
          <a:off x="0" y="0"/>
          <a:ext cx="0" cy="0"/>
          <a:chOff x="0" y="0"/>
          <a:chExt cx="0" cy="0"/>
        </a:xfrm>
      </p:grpSpPr>
      <p:sp>
        <p:nvSpPr>
          <p:cNvPr id="114" name="Google Shape;114;p25"/>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116" name="Google Shape;116;p25"/>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7" name="Google Shape;117;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8" name="Shape 118"/>
        <p:cNvGrpSpPr/>
        <p:nvPr/>
      </p:nvGrpSpPr>
      <p:grpSpPr>
        <a:xfrm>
          <a:off x="0" y="0"/>
          <a:ext cx="0" cy="0"/>
          <a:chOff x="0" y="0"/>
          <a:chExt cx="0" cy="0"/>
        </a:xfrm>
      </p:grpSpPr>
      <p:sp>
        <p:nvSpPr>
          <p:cNvPr id="119" name="Google Shape;119;p2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120" name="Google Shape;120;p26"/>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21" name="Google Shape;121;p26"/>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22" name="Google Shape;122;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3" name="Shape 123"/>
        <p:cNvGrpSpPr/>
        <p:nvPr/>
      </p:nvGrpSpPr>
      <p:grpSpPr>
        <a:xfrm>
          <a:off x="0" y="0"/>
          <a:ext cx="0" cy="0"/>
          <a:chOff x="0" y="0"/>
          <a:chExt cx="0" cy="0"/>
        </a:xfrm>
      </p:grpSpPr>
      <p:sp>
        <p:nvSpPr>
          <p:cNvPr id="124" name="Google Shape;124;p2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125" name="Google Shape;125;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6" name="Shape 126"/>
        <p:cNvGrpSpPr/>
        <p:nvPr/>
      </p:nvGrpSpPr>
      <p:grpSpPr>
        <a:xfrm>
          <a:off x="0" y="0"/>
          <a:ext cx="0" cy="0"/>
          <a:chOff x="0" y="0"/>
          <a:chExt cx="0" cy="0"/>
        </a:xfrm>
      </p:grpSpPr>
      <p:sp>
        <p:nvSpPr>
          <p:cNvPr id="127" name="Google Shape;127;p28"/>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28" name="Google Shape;128;p28"/>
          <p:cNvSpPr txBox="1"/>
          <p:nvPr>
            <p:ph idx="1" type="body"/>
          </p:nvPr>
        </p:nvSpPr>
        <p:spPr>
          <a:xfrm>
            <a:off x="311700" y="1399400"/>
            <a:ext cx="2808000" cy="2784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29" name="Google Shape;129;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0" name="Shape 130"/>
        <p:cNvGrpSpPr/>
        <p:nvPr/>
      </p:nvGrpSpPr>
      <p:grpSpPr>
        <a:xfrm>
          <a:off x="0" y="0"/>
          <a:ext cx="0" cy="0"/>
          <a:chOff x="0" y="0"/>
          <a:chExt cx="0" cy="0"/>
        </a:xfrm>
      </p:grpSpPr>
      <p:sp>
        <p:nvSpPr>
          <p:cNvPr id="131" name="Google Shape;131;p29"/>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9"/>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3" name="Google Shape;133;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4" name="Shape 134"/>
        <p:cNvGrpSpPr/>
        <p:nvPr/>
      </p:nvGrpSpPr>
      <p:grpSpPr>
        <a:xfrm>
          <a:off x="0" y="0"/>
          <a:ext cx="0" cy="0"/>
          <a:chOff x="0" y="0"/>
          <a:chExt cx="0" cy="0"/>
        </a:xfrm>
      </p:grpSpPr>
      <p:sp>
        <p:nvSpPr>
          <p:cNvPr id="135" name="Google Shape;135;p30"/>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30"/>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137" name="Google Shape;137;p30"/>
          <p:cNvSpPr txBox="1"/>
          <p:nvPr>
            <p:ph type="title"/>
          </p:nvPr>
        </p:nvSpPr>
        <p:spPr>
          <a:xfrm>
            <a:off x="265500" y="929275"/>
            <a:ext cx="4045200" cy="178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4200"/>
              <a:buNone/>
              <a:defRPr>
                <a:solidFill>
                  <a:schemeClr val="lt2"/>
                </a:solidFill>
              </a:defRPr>
            </a:lvl1pPr>
            <a:lvl2pPr lvl="1" rtl="0" algn="ctr">
              <a:spcBef>
                <a:spcPts val="0"/>
              </a:spcBef>
              <a:spcAft>
                <a:spcPts val="0"/>
              </a:spcAft>
              <a:buClr>
                <a:schemeClr val="lt2"/>
              </a:buClr>
              <a:buSzPts val="4200"/>
              <a:buNone/>
              <a:defRPr>
                <a:solidFill>
                  <a:schemeClr val="lt2"/>
                </a:solidFill>
              </a:defRPr>
            </a:lvl2pPr>
            <a:lvl3pPr lvl="2" rtl="0" algn="ctr">
              <a:spcBef>
                <a:spcPts val="0"/>
              </a:spcBef>
              <a:spcAft>
                <a:spcPts val="0"/>
              </a:spcAft>
              <a:buClr>
                <a:schemeClr val="lt2"/>
              </a:buClr>
              <a:buSzPts val="4200"/>
              <a:buNone/>
              <a:defRPr>
                <a:solidFill>
                  <a:schemeClr val="lt2"/>
                </a:solidFill>
              </a:defRPr>
            </a:lvl3pPr>
            <a:lvl4pPr lvl="3" rtl="0" algn="ctr">
              <a:spcBef>
                <a:spcPts val="0"/>
              </a:spcBef>
              <a:spcAft>
                <a:spcPts val="0"/>
              </a:spcAft>
              <a:buClr>
                <a:schemeClr val="lt2"/>
              </a:buClr>
              <a:buSzPts val="4200"/>
              <a:buNone/>
              <a:defRPr>
                <a:solidFill>
                  <a:schemeClr val="lt2"/>
                </a:solidFill>
              </a:defRPr>
            </a:lvl4pPr>
            <a:lvl5pPr lvl="4" rtl="0" algn="ctr">
              <a:spcBef>
                <a:spcPts val="0"/>
              </a:spcBef>
              <a:spcAft>
                <a:spcPts val="0"/>
              </a:spcAft>
              <a:buClr>
                <a:schemeClr val="lt2"/>
              </a:buClr>
              <a:buSzPts val="4200"/>
              <a:buNone/>
              <a:defRPr>
                <a:solidFill>
                  <a:schemeClr val="lt2"/>
                </a:solidFill>
              </a:defRPr>
            </a:lvl5pPr>
            <a:lvl6pPr lvl="5" rtl="0" algn="ctr">
              <a:spcBef>
                <a:spcPts val="0"/>
              </a:spcBef>
              <a:spcAft>
                <a:spcPts val="0"/>
              </a:spcAft>
              <a:buClr>
                <a:schemeClr val="lt2"/>
              </a:buClr>
              <a:buSzPts val="4200"/>
              <a:buNone/>
              <a:defRPr>
                <a:solidFill>
                  <a:schemeClr val="lt2"/>
                </a:solidFill>
              </a:defRPr>
            </a:lvl6pPr>
            <a:lvl7pPr lvl="6" rtl="0" algn="ctr">
              <a:spcBef>
                <a:spcPts val="0"/>
              </a:spcBef>
              <a:spcAft>
                <a:spcPts val="0"/>
              </a:spcAft>
              <a:buClr>
                <a:schemeClr val="lt2"/>
              </a:buClr>
              <a:buSzPts val="4200"/>
              <a:buNone/>
              <a:defRPr>
                <a:solidFill>
                  <a:schemeClr val="lt2"/>
                </a:solidFill>
              </a:defRPr>
            </a:lvl7pPr>
            <a:lvl8pPr lvl="7" rtl="0" algn="ctr">
              <a:spcBef>
                <a:spcPts val="0"/>
              </a:spcBef>
              <a:spcAft>
                <a:spcPts val="0"/>
              </a:spcAft>
              <a:buClr>
                <a:schemeClr val="lt2"/>
              </a:buClr>
              <a:buSzPts val="4200"/>
              <a:buNone/>
              <a:defRPr>
                <a:solidFill>
                  <a:schemeClr val="lt2"/>
                </a:solidFill>
              </a:defRPr>
            </a:lvl8pPr>
            <a:lvl9pPr lvl="8" rtl="0" algn="ctr">
              <a:spcBef>
                <a:spcPts val="0"/>
              </a:spcBef>
              <a:spcAft>
                <a:spcPts val="0"/>
              </a:spcAft>
              <a:buClr>
                <a:schemeClr val="lt2"/>
              </a:buClr>
              <a:buSzPts val="4200"/>
              <a:buNone/>
              <a:defRPr>
                <a:solidFill>
                  <a:schemeClr val="lt2"/>
                </a:solidFill>
              </a:defRPr>
            </a:lvl9pPr>
          </a:lstStyle>
          <a:p/>
        </p:txBody>
      </p:sp>
      <p:sp>
        <p:nvSpPr>
          <p:cNvPr id="138" name="Google Shape;138;p30"/>
          <p:cNvSpPr txBox="1"/>
          <p:nvPr>
            <p:ph idx="1" type="subTitle"/>
          </p:nvPr>
        </p:nvSpPr>
        <p:spPr>
          <a:xfrm>
            <a:off x="265500" y="2769001"/>
            <a:ext cx="4045200" cy="157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rtl="0"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rtl="0"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rtl="0"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rtl="0"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rtl="0"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rtl="0"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rtl="0"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rtl="0"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139" name="Google Shape;139;p3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140" name="Google Shape;140;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1" name="Shape 141"/>
        <p:cNvGrpSpPr/>
        <p:nvPr/>
      </p:nvGrpSpPr>
      <p:grpSpPr>
        <a:xfrm>
          <a:off x="0" y="0"/>
          <a:ext cx="0" cy="0"/>
          <a:chOff x="0" y="0"/>
          <a:chExt cx="0" cy="0"/>
        </a:xfrm>
      </p:grpSpPr>
      <p:sp>
        <p:nvSpPr>
          <p:cNvPr id="142" name="Google Shape;142;p31"/>
          <p:cNvSpPr txBox="1"/>
          <p:nvPr>
            <p:ph idx="1" type="body"/>
          </p:nvPr>
        </p:nvSpPr>
        <p:spPr>
          <a:xfrm>
            <a:off x="319500" y="42189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143" name="Google Shape;143;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4" name="Shape 144"/>
        <p:cNvGrpSpPr/>
        <p:nvPr/>
      </p:nvGrpSpPr>
      <p:grpSpPr>
        <a:xfrm>
          <a:off x="0" y="0"/>
          <a:ext cx="0" cy="0"/>
          <a:chOff x="0" y="0"/>
          <a:chExt cx="0" cy="0"/>
        </a:xfrm>
      </p:grpSpPr>
      <p:sp>
        <p:nvSpPr>
          <p:cNvPr id="145" name="Google Shape;145;p32"/>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2"/>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16000"/>
              <a:buNone/>
              <a:defRPr sz="16000">
                <a:solidFill>
                  <a:schemeClr val="lt2"/>
                </a:solidFill>
              </a:defRPr>
            </a:lvl1pPr>
            <a:lvl2pPr lvl="1" rtl="0" algn="ctr">
              <a:spcBef>
                <a:spcPts val="0"/>
              </a:spcBef>
              <a:spcAft>
                <a:spcPts val="0"/>
              </a:spcAft>
              <a:buClr>
                <a:schemeClr val="lt2"/>
              </a:buClr>
              <a:buSzPts val="16000"/>
              <a:buNone/>
              <a:defRPr sz="16000">
                <a:solidFill>
                  <a:schemeClr val="lt2"/>
                </a:solidFill>
              </a:defRPr>
            </a:lvl2pPr>
            <a:lvl3pPr lvl="2" rtl="0" algn="ctr">
              <a:spcBef>
                <a:spcPts val="0"/>
              </a:spcBef>
              <a:spcAft>
                <a:spcPts val="0"/>
              </a:spcAft>
              <a:buClr>
                <a:schemeClr val="lt2"/>
              </a:buClr>
              <a:buSzPts val="16000"/>
              <a:buNone/>
              <a:defRPr sz="16000">
                <a:solidFill>
                  <a:schemeClr val="lt2"/>
                </a:solidFill>
              </a:defRPr>
            </a:lvl3pPr>
            <a:lvl4pPr lvl="3" rtl="0" algn="ctr">
              <a:spcBef>
                <a:spcPts val="0"/>
              </a:spcBef>
              <a:spcAft>
                <a:spcPts val="0"/>
              </a:spcAft>
              <a:buClr>
                <a:schemeClr val="lt2"/>
              </a:buClr>
              <a:buSzPts val="16000"/>
              <a:buNone/>
              <a:defRPr sz="16000">
                <a:solidFill>
                  <a:schemeClr val="lt2"/>
                </a:solidFill>
              </a:defRPr>
            </a:lvl4pPr>
            <a:lvl5pPr lvl="4" rtl="0" algn="ctr">
              <a:spcBef>
                <a:spcPts val="0"/>
              </a:spcBef>
              <a:spcAft>
                <a:spcPts val="0"/>
              </a:spcAft>
              <a:buClr>
                <a:schemeClr val="lt2"/>
              </a:buClr>
              <a:buSzPts val="16000"/>
              <a:buNone/>
              <a:defRPr sz="16000">
                <a:solidFill>
                  <a:schemeClr val="lt2"/>
                </a:solidFill>
              </a:defRPr>
            </a:lvl5pPr>
            <a:lvl6pPr lvl="5" rtl="0" algn="ctr">
              <a:spcBef>
                <a:spcPts val="0"/>
              </a:spcBef>
              <a:spcAft>
                <a:spcPts val="0"/>
              </a:spcAft>
              <a:buClr>
                <a:schemeClr val="lt2"/>
              </a:buClr>
              <a:buSzPts val="16000"/>
              <a:buNone/>
              <a:defRPr sz="16000">
                <a:solidFill>
                  <a:schemeClr val="lt2"/>
                </a:solidFill>
              </a:defRPr>
            </a:lvl6pPr>
            <a:lvl7pPr lvl="6" rtl="0" algn="ctr">
              <a:spcBef>
                <a:spcPts val="0"/>
              </a:spcBef>
              <a:spcAft>
                <a:spcPts val="0"/>
              </a:spcAft>
              <a:buClr>
                <a:schemeClr val="lt2"/>
              </a:buClr>
              <a:buSzPts val="16000"/>
              <a:buNone/>
              <a:defRPr sz="16000">
                <a:solidFill>
                  <a:schemeClr val="lt2"/>
                </a:solidFill>
              </a:defRPr>
            </a:lvl7pPr>
            <a:lvl8pPr lvl="7" rtl="0" algn="ctr">
              <a:spcBef>
                <a:spcPts val="0"/>
              </a:spcBef>
              <a:spcAft>
                <a:spcPts val="0"/>
              </a:spcAft>
              <a:buClr>
                <a:schemeClr val="lt2"/>
              </a:buClr>
              <a:buSzPts val="16000"/>
              <a:buNone/>
              <a:defRPr sz="16000">
                <a:solidFill>
                  <a:schemeClr val="lt2"/>
                </a:solidFill>
              </a:defRPr>
            </a:lvl8pPr>
            <a:lvl9pPr lvl="8" rtl="0" algn="ctr">
              <a:spcBef>
                <a:spcPts val="0"/>
              </a:spcBef>
              <a:spcAft>
                <a:spcPts val="0"/>
              </a:spcAft>
              <a:buClr>
                <a:schemeClr val="lt2"/>
              </a:buClr>
              <a:buSzPts val="16000"/>
              <a:buNone/>
              <a:defRPr sz="16000">
                <a:solidFill>
                  <a:schemeClr val="lt2"/>
                </a:solidFill>
              </a:defRPr>
            </a:lvl9pPr>
          </a:lstStyle>
          <a:p>
            <a:r>
              <a:t>xx%</a:t>
            </a:r>
          </a:p>
        </p:txBody>
      </p:sp>
      <p:sp>
        <p:nvSpPr>
          <p:cNvPr id="147" name="Google Shape;147;p32"/>
          <p:cNvSpPr txBox="1"/>
          <p:nvPr>
            <p:ph idx="1" type="body"/>
          </p:nvPr>
        </p:nvSpPr>
        <p:spPr>
          <a:xfrm>
            <a:off x="311700" y="3162000"/>
            <a:ext cx="85206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48" name="Google Shape;148;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9" name="Shape 149"/>
        <p:cNvGrpSpPr/>
        <p:nvPr/>
      </p:nvGrpSpPr>
      <p:grpSpPr>
        <a:xfrm>
          <a:off x="0" y="0"/>
          <a:ext cx="0" cy="0"/>
          <a:chOff x="0" y="0"/>
          <a:chExt cx="0" cy="0"/>
        </a:xfrm>
      </p:grpSpPr>
      <p:sp>
        <p:nvSpPr>
          <p:cNvPr id="150" name="Google Shape;150;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5" name="Shape 155"/>
        <p:cNvGrpSpPr/>
        <p:nvPr/>
      </p:nvGrpSpPr>
      <p:grpSpPr>
        <a:xfrm>
          <a:off x="0" y="0"/>
          <a:ext cx="0" cy="0"/>
          <a:chOff x="0" y="0"/>
          <a:chExt cx="0" cy="0"/>
        </a:xfrm>
      </p:grpSpPr>
      <p:cxnSp>
        <p:nvCxnSpPr>
          <p:cNvPr id="156" name="Google Shape;156;p35"/>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57" name="Google Shape;157;p35"/>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400"/>
              <a:buNone/>
              <a:defRPr sz="5400"/>
            </a:lvl1pPr>
            <a:lvl2pPr lvl="1" rtl="0" algn="ctr">
              <a:spcBef>
                <a:spcPts val="0"/>
              </a:spcBef>
              <a:spcAft>
                <a:spcPts val="0"/>
              </a:spcAft>
              <a:buSzPts val="5400"/>
              <a:buNone/>
              <a:defRPr sz="5400"/>
            </a:lvl2pPr>
            <a:lvl3pPr lvl="2" rtl="0" algn="ctr">
              <a:spcBef>
                <a:spcPts val="0"/>
              </a:spcBef>
              <a:spcAft>
                <a:spcPts val="0"/>
              </a:spcAft>
              <a:buSzPts val="5400"/>
              <a:buNone/>
              <a:defRPr sz="5400"/>
            </a:lvl3pPr>
            <a:lvl4pPr lvl="3" rtl="0" algn="ctr">
              <a:spcBef>
                <a:spcPts val="0"/>
              </a:spcBef>
              <a:spcAft>
                <a:spcPts val="0"/>
              </a:spcAft>
              <a:buSzPts val="5400"/>
              <a:buNone/>
              <a:defRPr sz="5400"/>
            </a:lvl4pPr>
            <a:lvl5pPr lvl="4" rtl="0" algn="ctr">
              <a:spcBef>
                <a:spcPts val="0"/>
              </a:spcBef>
              <a:spcAft>
                <a:spcPts val="0"/>
              </a:spcAft>
              <a:buSzPts val="5400"/>
              <a:buNone/>
              <a:defRPr sz="5400"/>
            </a:lvl5pPr>
            <a:lvl6pPr lvl="5" rtl="0" algn="ctr">
              <a:spcBef>
                <a:spcPts val="0"/>
              </a:spcBef>
              <a:spcAft>
                <a:spcPts val="0"/>
              </a:spcAft>
              <a:buSzPts val="5400"/>
              <a:buNone/>
              <a:defRPr sz="5400"/>
            </a:lvl6pPr>
            <a:lvl7pPr lvl="6" rtl="0" algn="ctr">
              <a:spcBef>
                <a:spcPts val="0"/>
              </a:spcBef>
              <a:spcAft>
                <a:spcPts val="0"/>
              </a:spcAft>
              <a:buSzPts val="5400"/>
              <a:buNone/>
              <a:defRPr sz="5400"/>
            </a:lvl7pPr>
            <a:lvl8pPr lvl="7" rtl="0" algn="ctr">
              <a:spcBef>
                <a:spcPts val="0"/>
              </a:spcBef>
              <a:spcAft>
                <a:spcPts val="0"/>
              </a:spcAft>
              <a:buSzPts val="5400"/>
              <a:buNone/>
              <a:defRPr sz="5400"/>
            </a:lvl8pPr>
            <a:lvl9pPr lvl="8" rtl="0" algn="ctr">
              <a:spcBef>
                <a:spcPts val="0"/>
              </a:spcBef>
              <a:spcAft>
                <a:spcPts val="0"/>
              </a:spcAft>
              <a:buSzPts val="5400"/>
              <a:buNone/>
              <a:defRPr sz="5400"/>
            </a:lvl9pPr>
          </a:lstStyle>
          <a:p/>
        </p:txBody>
      </p:sp>
      <p:sp>
        <p:nvSpPr>
          <p:cNvPr id="158" name="Google Shape;158;p35"/>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400"/>
              <a:buNone/>
              <a:defRPr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59" name="Google Shape;159;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0" name="Shape 160"/>
        <p:cNvGrpSpPr/>
        <p:nvPr/>
      </p:nvGrpSpPr>
      <p:grpSpPr>
        <a:xfrm>
          <a:off x="0" y="0"/>
          <a:ext cx="0" cy="0"/>
          <a:chOff x="0" y="0"/>
          <a:chExt cx="0" cy="0"/>
        </a:xfrm>
      </p:grpSpPr>
      <p:sp>
        <p:nvSpPr>
          <p:cNvPr id="161" name="Google Shape;161;p36"/>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6800"/>
              <a:buNone/>
              <a:defRPr sz="6800">
                <a:solidFill>
                  <a:schemeClr val="lt1"/>
                </a:solidFill>
              </a:defRPr>
            </a:lvl1pPr>
            <a:lvl2pPr lvl="1" rtl="0">
              <a:spcBef>
                <a:spcPts val="0"/>
              </a:spcBef>
              <a:spcAft>
                <a:spcPts val="0"/>
              </a:spcAft>
              <a:buClr>
                <a:schemeClr val="lt1"/>
              </a:buClr>
              <a:buSzPts val="6800"/>
              <a:buNone/>
              <a:defRPr sz="6800">
                <a:solidFill>
                  <a:schemeClr val="lt1"/>
                </a:solidFill>
              </a:defRPr>
            </a:lvl2pPr>
            <a:lvl3pPr lvl="2" rtl="0">
              <a:spcBef>
                <a:spcPts val="0"/>
              </a:spcBef>
              <a:spcAft>
                <a:spcPts val="0"/>
              </a:spcAft>
              <a:buClr>
                <a:schemeClr val="lt1"/>
              </a:buClr>
              <a:buSzPts val="6800"/>
              <a:buNone/>
              <a:defRPr sz="6800">
                <a:solidFill>
                  <a:schemeClr val="lt1"/>
                </a:solidFill>
              </a:defRPr>
            </a:lvl3pPr>
            <a:lvl4pPr lvl="3" rtl="0">
              <a:spcBef>
                <a:spcPts val="0"/>
              </a:spcBef>
              <a:spcAft>
                <a:spcPts val="0"/>
              </a:spcAft>
              <a:buClr>
                <a:schemeClr val="lt1"/>
              </a:buClr>
              <a:buSzPts val="6800"/>
              <a:buNone/>
              <a:defRPr sz="6800">
                <a:solidFill>
                  <a:schemeClr val="lt1"/>
                </a:solidFill>
              </a:defRPr>
            </a:lvl4pPr>
            <a:lvl5pPr lvl="4" rtl="0">
              <a:spcBef>
                <a:spcPts val="0"/>
              </a:spcBef>
              <a:spcAft>
                <a:spcPts val="0"/>
              </a:spcAft>
              <a:buClr>
                <a:schemeClr val="lt1"/>
              </a:buClr>
              <a:buSzPts val="6800"/>
              <a:buNone/>
              <a:defRPr sz="6800">
                <a:solidFill>
                  <a:schemeClr val="lt1"/>
                </a:solidFill>
              </a:defRPr>
            </a:lvl5pPr>
            <a:lvl6pPr lvl="5" rtl="0">
              <a:spcBef>
                <a:spcPts val="0"/>
              </a:spcBef>
              <a:spcAft>
                <a:spcPts val="0"/>
              </a:spcAft>
              <a:buClr>
                <a:schemeClr val="lt1"/>
              </a:buClr>
              <a:buSzPts val="6800"/>
              <a:buNone/>
              <a:defRPr sz="6800">
                <a:solidFill>
                  <a:schemeClr val="lt1"/>
                </a:solidFill>
              </a:defRPr>
            </a:lvl6pPr>
            <a:lvl7pPr lvl="6" rtl="0">
              <a:spcBef>
                <a:spcPts val="0"/>
              </a:spcBef>
              <a:spcAft>
                <a:spcPts val="0"/>
              </a:spcAft>
              <a:buClr>
                <a:schemeClr val="lt1"/>
              </a:buClr>
              <a:buSzPts val="6800"/>
              <a:buNone/>
              <a:defRPr sz="6800">
                <a:solidFill>
                  <a:schemeClr val="lt1"/>
                </a:solidFill>
              </a:defRPr>
            </a:lvl7pPr>
            <a:lvl8pPr lvl="7" rtl="0">
              <a:spcBef>
                <a:spcPts val="0"/>
              </a:spcBef>
              <a:spcAft>
                <a:spcPts val="0"/>
              </a:spcAft>
              <a:buClr>
                <a:schemeClr val="lt1"/>
              </a:buClr>
              <a:buSzPts val="6800"/>
              <a:buNone/>
              <a:defRPr sz="6800">
                <a:solidFill>
                  <a:schemeClr val="lt1"/>
                </a:solidFill>
              </a:defRPr>
            </a:lvl8pPr>
            <a:lvl9pPr lvl="8" rtl="0">
              <a:spcBef>
                <a:spcPts val="0"/>
              </a:spcBef>
              <a:spcAft>
                <a:spcPts val="0"/>
              </a:spcAft>
              <a:buClr>
                <a:schemeClr val="lt1"/>
              </a:buClr>
              <a:buSzPts val="6800"/>
              <a:buNone/>
              <a:defRPr sz="6800">
                <a:solidFill>
                  <a:schemeClr val="lt1"/>
                </a:solidFill>
              </a:defRPr>
            </a:lvl9pPr>
          </a:lstStyle>
          <a:p/>
        </p:txBody>
      </p:sp>
      <p:sp>
        <p:nvSpPr>
          <p:cNvPr id="162" name="Google Shape;162;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3" name="Shape 163"/>
        <p:cNvGrpSpPr/>
        <p:nvPr/>
      </p:nvGrpSpPr>
      <p:grpSpPr>
        <a:xfrm>
          <a:off x="0" y="0"/>
          <a:ext cx="0" cy="0"/>
          <a:chOff x="0" y="0"/>
          <a:chExt cx="0" cy="0"/>
        </a:xfrm>
      </p:grpSpPr>
      <p:sp>
        <p:nvSpPr>
          <p:cNvPr id="164" name="Google Shape;164;p3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5" name="Google Shape;165;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66" name="Google Shape;166;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7" name="Shape 167"/>
        <p:cNvGrpSpPr/>
        <p:nvPr/>
      </p:nvGrpSpPr>
      <p:grpSpPr>
        <a:xfrm>
          <a:off x="0" y="0"/>
          <a:ext cx="0" cy="0"/>
          <a:chOff x="0" y="0"/>
          <a:chExt cx="0" cy="0"/>
        </a:xfrm>
      </p:grpSpPr>
      <p:sp>
        <p:nvSpPr>
          <p:cNvPr id="168" name="Google Shape;168;p3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9" name="Google Shape;169;p38"/>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70" name="Google Shape;170;p38"/>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71" name="Google Shape;171;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2" name="Shape 172"/>
        <p:cNvGrpSpPr/>
        <p:nvPr/>
      </p:nvGrpSpPr>
      <p:grpSpPr>
        <a:xfrm>
          <a:off x="0" y="0"/>
          <a:ext cx="0" cy="0"/>
          <a:chOff x="0" y="0"/>
          <a:chExt cx="0" cy="0"/>
        </a:xfrm>
      </p:grpSpPr>
      <p:sp>
        <p:nvSpPr>
          <p:cNvPr id="173" name="Google Shape;173;p3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4" name="Google Shape;174;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5" name="Shape 175"/>
        <p:cNvGrpSpPr/>
        <p:nvPr/>
      </p:nvGrpSpPr>
      <p:grpSpPr>
        <a:xfrm>
          <a:off x="0" y="0"/>
          <a:ext cx="0" cy="0"/>
          <a:chOff x="0" y="0"/>
          <a:chExt cx="0" cy="0"/>
        </a:xfrm>
      </p:grpSpPr>
      <p:sp>
        <p:nvSpPr>
          <p:cNvPr id="176" name="Google Shape;176;p40"/>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7" name="Google Shape;177;p40"/>
          <p:cNvSpPr txBox="1"/>
          <p:nvPr>
            <p:ph idx="1" type="body"/>
          </p:nvPr>
        </p:nvSpPr>
        <p:spPr>
          <a:xfrm>
            <a:off x="311700" y="1490875"/>
            <a:ext cx="2808000" cy="30780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78" name="Google Shape;178;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79" name="Shape 179"/>
        <p:cNvGrpSpPr/>
        <p:nvPr/>
      </p:nvGrpSpPr>
      <p:grpSpPr>
        <a:xfrm>
          <a:off x="0" y="0"/>
          <a:ext cx="0" cy="0"/>
          <a:chOff x="0" y="0"/>
          <a:chExt cx="0" cy="0"/>
        </a:xfrm>
      </p:grpSpPr>
      <p:sp>
        <p:nvSpPr>
          <p:cNvPr id="180" name="Google Shape;180;p41"/>
          <p:cNvSpPr txBox="1"/>
          <p:nvPr>
            <p:ph type="title"/>
          </p:nvPr>
        </p:nvSpPr>
        <p:spPr>
          <a:xfrm>
            <a:off x="490250" y="526350"/>
            <a:ext cx="56838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81" name="Google Shape;181;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2" name="Shape 182"/>
        <p:cNvGrpSpPr/>
        <p:nvPr/>
      </p:nvGrpSpPr>
      <p:grpSpPr>
        <a:xfrm>
          <a:off x="0" y="0"/>
          <a:ext cx="0" cy="0"/>
          <a:chOff x="0" y="0"/>
          <a:chExt cx="0" cy="0"/>
        </a:xfrm>
      </p:grpSpPr>
      <p:sp>
        <p:nvSpPr>
          <p:cNvPr id="183" name="Google Shape;183;p42"/>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4" name="Google Shape;184;p42"/>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185" name="Google Shape;185;p42"/>
          <p:cNvSpPr txBox="1"/>
          <p:nvPr>
            <p:ph type="title"/>
          </p:nvPr>
        </p:nvSpPr>
        <p:spPr>
          <a:xfrm>
            <a:off x="265500" y="1375599"/>
            <a:ext cx="4045200" cy="15519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186" name="Google Shape;186;p42"/>
          <p:cNvSpPr txBox="1"/>
          <p:nvPr>
            <p:ph idx="1" type="subTitle"/>
          </p:nvPr>
        </p:nvSpPr>
        <p:spPr>
          <a:xfrm>
            <a:off x="265500" y="2981125"/>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87" name="Google Shape;187;p42"/>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188" name="Google Shape;188;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9" name="Shape 189"/>
        <p:cNvGrpSpPr/>
        <p:nvPr/>
      </p:nvGrpSpPr>
      <p:grpSpPr>
        <a:xfrm>
          <a:off x="0" y="0"/>
          <a:ext cx="0" cy="0"/>
          <a:chOff x="0" y="0"/>
          <a:chExt cx="0" cy="0"/>
        </a:xfrm>
      </p:grpSpPr>
      <p:sp>
        <p:nvSpPr>
          <p:cNvPr id="190" name="Google Shape;190;p43"/>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191" name="Google Shape;191;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2" name="Shape 192"/>
        <p:cNvGrpSpPr/>
        <p:nvPr/>
      </p:nvGrpSpPr>
      <p:grpSpPr>
        <a:xfrm>
          <a:off x="0" y="0"/>
          <a:ext cx="0" cy="0"/>
          <a:chOff x="0" y="0"/>
          <a:chExt cx="0" cy="0"/>
        </a:xfrm>
      </p:grpSpPr>
      <p:sp>
        <p:nvSpPr>
          <p:cNvPr id="193" name="Google Shape;193;p44"/>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dk1"/>
              </a:buClr>
              <a:buSzPts val="11000"/>
              <a:buNone/>
              <a:defRPr sz="11000">
                <a:solidFill>
                  <a:schemeClr val="dk1"/>
                </a:solidFill>
              </a:defRPr>
            </a:lvl1pPr>
            <a:lvl2pPr lvl="1" rtl="0" algn="ctr">
              <a:spcBef>
                <a:spcPts val="0"/>
              </a:spcBef>
              <a:spcAft>
                <a:spcPts val="0"/>
              </a:spcAft>
              <a:buClr>
                <a:schemeClr val="dk1"/>
              </a:buClr>
              <a:buSzPts val="11000"/>
              <a:buNone/>
              <a:defRPr sz="11000">
                <a:solidFill>
                  <a:schemeClr val="dk1"/>
                </a:solidFill>
              </a:defRPr>
            </a:lvl2pPr>
            <a:lvl3pPr lvl="2" rtl="0" algn="ctr">
              <a:spcBef>
                <a:spcPts val="0"/>
              </a:spcBef>
              <a:spcAft>
                <a:spcPts val="0"/>
              </a:spcAft>
              <a:buClr>
                <a:schemeClr val="dk1"/>
              </a:buClr>
              <a:buSzPts val="11000"/>
              <a:buNone/>
              <a:defRPr sz="11000">
                <a:solidFill>
                  <a:schemeClr val="dk1"/>
                </a:solidFill>
              </a:defRPr>
            </a:lvl3pPr>
            <a:lvl4pPr lvl="3" rtl="0" algn="ctr">
              <a:spcBef>
                <a:spcPts val="0"/>
              </a:spcBef>
              <a:spcAft>
                <a:spcPts val="0"/>
              </a:spcAft>
              <a:buClr>
                <a:schemeClr val="dk1"/>
              </a:buClr>
              <a:buSzPts val="11000"/>
              <a:buNone/>
              <a:defRPr sz="11000">
                <a:solidFill>
                  <a:schemeClr val="dk1"/>
                </a:solidFill>
              </a:defRPr>
            </a:lvl4pPr>
            <a:lvl5pPr lvl="4" rtl="0" algn="ctr">
              <a:spcBef>
                <a:spcPts val="0"/>
              </a:spcBef>
              <a:spcAft>
                <a:spcPts val="0"/>
              </a:spcAft>
              <a:buClr>
                <a:schemeClr val="dk1"/>
              </a:buClr>
              <a:buSzPts val="11000"/>
              <a:buNone/>
              <a:defRPr sz="11000">
                <a:solidFill>
                  <a:schemeClr val="dk1"/>
                </a:solidFill>
              </a:defRPr>
            </a:lvl5pPr>
            <a:lvl6pPr lvl="5" rtl="0" algn="ctr">
              <a:spcBef>
                <a:spcPts val="0"/>
              </a:spcBef>
              <a:spcAft>
                <a:spcPts val="0"/>
              </a:spcAft>
              <a:buClr>
                <a:schemeClr val="dk1"/>
              </a:buClr>
              <a:buSzPts val="11000"/>
              <a:buNone/>
              <a:defRPr sz="11000">
                <a:solidFill>
                  <a:schemeClr val="dk1"/>
                </a:solidFill>
              </a:defRPr>
            </a:lvl6pPr>
            <a:lvl7pPr lvl="6" rtl="0" algn="ctr">
              <a:spcBef>
                <a:spcPts val="0"/>
              </a:spcBef>
              <a:spcAft>
                <a:spcPts val="0"/>
              </a:spcAft>
              <a:buClr>
                <a:schemeClr val="dk1"/>
              </a:buClr>
              <a:buSzPts val="11000"/>
              <a:buNone/>
              <a:defRPr sz="11000">
                <a:solidFill>
                  <a:schemeClr val="dk1"/>
                </a:solidFill>
              </a:defRPr>
            </a:lvl7pPr>
            <a:lvl8pPr lvl="7" rtl="0" algn="ctr">
              <a:spcBef>
                <a:spcPts val="0"/>
              </a:spcBef>
              <a:spcAft>
                <a:spcPts val="0"/>
              </a:spcAft>
              <a:buClr>
                <a:schemeClr val="dk1"/>
              </a:buClr>
              <a:buSzPts val="11000"/>
              <a:buNone/>
              <a:defRPr sz="11000">
                <a:solidFill>
                  <a:schemeClr val="dk1"/>
                </a:solidFill>
              </a:defRPr>
            </a:lvl8pPr>
            <a:lvl9pPr lvl="8" rtl="0" algn="ctr">
              <a:spcBef>
                <a:spcPts val="0"/>
              </a:spcBef>
              <a:spcAft>
                <a:spcPts val="0"/>
              </a:spcAft>
              <a:buClr>
                <a:schemeClr val="dk1"/>
              </a:buClr>
              <a:buSzPts val="11000"/>
              <a:buNone/>
              <a:defRPr sz="11000">
                <a:solidFill>
                  <a:schemeClr val="dk1"/>
                </a:solidFill>
              </a:defRPr>
            </a:lvl9pPr>
          </a:lstStyle>
          <a:p>
            <a:r>
              <a:t>xx%</a:t>
            </a:r>
          </a:p>
        </p:txBody>
      </p:sp>
      <p:sp>
        <p:nvSpPr>
          <p:cNvPr id="194" name="Google Shape;194;p44"/>
          <p:cNvSpPr txBox="1"/>
          <p:nvPr>
            <p:ph idx="1" type="body"/>
          </p:nvPr>
        </p:nvSpPr>
        <p:spPr>
          <a:xfrm>
            <a:off x="311700" y="3224250"/>
            <a:ext cx="8520600" cy="10716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95" name="Google Shape;195;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6" name="Shape 196"/>
        <p:cNvGrpSpPr/>
        <p:nvPr/>
      </p:nvGrpSpPr>
      <p:grpSpPr>
        <a:xfrm>
          <a:off x="0" y="0"/>
          <a:ext cx="0" cy="0"/>
          <a:chOff x="0" y="0"/>
          <a:chExt cx="0" cy="0"/>
        </a:xfrm>
      </p:grpSpPr>
      <p:sp>
        <p:nvSpPr>
          <p:cNvPr id="197" name="Google Shape;197;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4" name="Shape 204"/>
        <p:cNvGrpSpPr/>
        <p:nvPr/>
      </p:nvGrpSpPr>
      <p:grpSpPr>
        <a:xfrm>
          <a:off x="0" y="0"/>
          <a:ext cx="0" cy="0"/>
          <a:chOff x="0" y="0"/>
          <a:chExt cx="0" cy="0"/>
        </a:xfrm>
      </p:grpSpPr>
      <p:sp>
        <p:nvSpPr>
          <p:cNvPr id="205" name="Google Shape;205;p4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06" name="Google Shape;206;p47"/>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7" name="Google Shape;207;p4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8" name="Google Shape;208;p4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9" name="Google Shape;209;p4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0" name="Shape 210"/>
        <p:cNvGrpSpPr/>
        <p:nvPr/>
      </p:nvGrpSpPr>
      <p:grpSpPr>
        <a:xfrm>
          <a:off x="0" y="0"/>
          <a:ext cx="0" cy="0"/>
          <a:chOff x="0" y="0"/>
          <a:chExt cx="0" cy="0"/>
        </a:xfrm>
      </p:grpSpPr>
      <p:sp>
        <p:nvSpPr>
          <p:cNvPr id="211" name="Google Shape;211;p48"/>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12" name="Google Shape;212;p48"/>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213" name="Google Shape;213;p4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4" name="Google Shape;214;p4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5" name="Google Shape;215;p4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6" name="Shape 216"/>
        <p:cNvGrpSpPr/>
        <p:nvPr/>
      </p:nvGrpSpPr>
      <p:grpSpPr>
        <a:xfrm>
          <a:off x="0" y="0"/>
          <a:ext cx="0" cy="0"/>
          <a:chOff x="0" y="0"/>
          <a:chExt cx="0" cy="0"/>
        </a:xfrm>
      </p:grpSpPr>
      <p:sp>
        <p:nvSpPr>
          <p:cNvPr id="217" name="Google Shape;217;p49"/>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18" name="Google Shape;218;p49"/>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219" name="Google Shape;219;p4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0" name="Google Shape;220;p4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1" name="Google Shape;221;p4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22" name="Shape 222"/>
        <p:cNvGrpSpPr/>
        <p:nvPr/>
      </p:nvGrpSpPr>
      <p:grpSpPr>
        <a:xfrm>
          <a:off x="0" y="0"/>
          <a:ext cx="0" cy="0"/>
          <a:chOff x="0" y="0"/>
          <a:chExt cx="0" cy="0"/>
        </a:xfrm>
      </p:grpSpPr>
      <p:sp>
        <p:nvSpPr>
          <p:cNvPr id="223" name="Google Shape;223;p5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24" name="Google Shape;224;p50"/>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5" name="Google Shape;225;p50"/>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6" name="Google Shape;226;p5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7" name="Google Shape;227;p5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8" name="Google Shape;228;p5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29" name="Shape 229"/>
        <p:cNvGrpSpPr/>
        <p:nvPr/>
      </p:nvGrpSpPr>
      <p:grpSpPr>
        <a:xfrm>
          <a:off x="0" y="0"/>
          <a:ext cx="0" cy="0"/>
          <a:chOff x="0" y="0"/>
          <a:chExt cx="0" cy="0"/>
        </a:xfrm>
      </p:grpSpPr>
      <p:sp>
        <p:nvSpPr>
          <p:cNvPr id="230" name="Google Shape;230;p51"/>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31" name="Google Shape;231;p51"/>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232" name="Google Shape;232;p51"/>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33" name="Google Shape;233;p51"/>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234" name="Google Shape;234;p51"/>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35" name="Google Shape;235;p5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36" name="Google Shape;236;p5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37" name="Google Shape;237;p5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8" name="Shape 238"/>
        <p:cNvGrpSpPr/>
        <p:nvPr/>
      </p:nvGrpSpPr>
      <p:grpSpPr>
        <a:xfrm>
          <a:off x="0" y="0"/>
          <a:ext cx="0" cy="0"/>
          <a:chOff x="0" y="0"/>
          <a:chExt cx="0" cy="0"/>
        </a:xfrm>
      </p:grpSpPr>
      <p:sp>
        <p:nvSpPr>
          <p:cNvPr id="239" name="Google Shape;239;p5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40" name="Google Shape;240;p5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1" name="Google Shape;241;p5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2" name="Google Shape;242;p5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3" name="Shape 243"/>
        <p:cNvGrpSpPr/>
        <p:nvPr/>
      </p:nvGrpSpPr>
      <p:grpSpPr>
        <a:xfrm>
          <a:off x="0" y="0"/>
          <a:ext cx="0" cy="0"/>
          <a:chOff x="0" y="0"/>
          <a:chExt cx="0" cy="0"/>
        </a:xfrm>
      </p:grpSpPr>
      <p:sp>
        <p:nvSpPr>
          <p:cNvPr id="244" name="Google Shape;244;p5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5" name="Google Shape;245;p5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6" name="Google Shape;246;p5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47" name="Shape 247"/>
        <p:cNvGrpSpPr/>
        <p:nvPr/>
      </p:nvGrpSpPr>
      <p:grpSpPr>
        <a:xfrm>
          <a:off x="0" y="0"/>
          <a:ext cx="0" cy="0"/>
          <a:chOff x="0" y="0"/>
          <a:chExt cx="0" cy="0"/>
        </a:xfrm>
      </p:grpSpPr>
      <p:sp>
        <p:nvSpPr>
          <p:cNvPr id="248" name="Google Shape;248;p54"/>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49" name="Google Shape;249;p54"/>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250" name="Google Shape;250;p54"/>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251" name="Google Shape;251;p5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52" name="Google Shape;252;p5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53" name="Google Shape;253;p5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4" name="Shape 254"/>
        <p:cNvGrpSpPr/>
        <p:nvPr/>
      </p:nvGrpSpPr>
      <p:grpSpPr>
        <a:xfrm>
          <a:off x="0" y="0"/>
          <a:ext cx="0" cy="0"/>
          <a:chOff x="0" y="0"/>
          <a:chExt cx="0" cy="0"/>
        </a:xfrm>
      </p:grpSpPr>
      <p:sp>
        <p:nvSpPr>
          <p:cNvPr id="255" name="Google Shape;255;p55"/>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56" name="Google Shape;256;p55"/>
          <p:cNvSpPr/>
          <p:nvPr>
            <p:ph idx="2" type="pic"/>
          </p:nvPr>
        </p:nvSpPr>
        <p:spPr>
          <a:xfrm>
            <a:off x="3887391" y="740569"/>
            <a:ext cx="4629150" cy="3655219"/>
          </a:xfrm>
          <a:prstGeom prst="rect">
            <a:avLst/>
          </a:prstGeom>
          <a:noFill/>
          <a:ln>
            <a:noFill/>
          </a:ln>
        </p:spPr>
      </p:sp>
      <p:sp>
        <p:nvSpPr>
          <p:cNvPr id="257" name="Google Shape;257;p55"/>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258" name="Google Shape;258;p5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59" name="Google Shape;259;p5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0" name="Google Shape;260;p5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61" name="Shape 261"/>
        <p:cNvGrpSpPr/>
        <p:nvPr/>
      </p:nvGrpSpPr>
      <p:grpSpPr>
        <a:xfrm>
          <a:off x="0" y="0"/>
          <a:ext cx="0" cy="0"/>
          <a:chOff x="0" y="0"/>
          <a:chExt cx="0" cy="0"/>
        </a:xfrm>
      </p:grpSpPr>
      <p:sp>
        <p:nvSpPr>
          <p:cNvPr id="262" name="Google Shape;262;p5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63" name="Google Shape;263;p56"/>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4" name="Google Shape;264;p5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5" name="Google Shape;265;p5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6" name="Google Shape;266;p5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67" name="Shape 267"/>
        <p:cNvGrpSpPr/>
        <p:nvPr/>
      </p:nvGrpSpPr>
      <p:grpSpPr>
        <a:xfrm>
          <a:off x="0" y="0"/>
          <a:ext cx="0" cy="0"/>
          <a:chOff x="0" y="0"/>
          <a:chExt cx="0" cy="0"/>
        </a:xfrm>
      </p:grpSpPr>
      <p:sp>
        <p:nvSpPr>
          <p:cNvPr id="268" name="Google Shape;268;p57"/>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69" name="Google Shape;269;p57"/>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0" name="Google Shape;270;p5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1" name="Google Shape;271;p5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2" name="Google Shape;272;p5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6" name="Shape 276"/>
        <p:cNvGrpSpPr/>
        <p:nvPr/>
      </p:nvGrpSpPr>
      <p:grpSpPr>
        <a:xfrm>
          <a:off x="0" y="0"/>
          <a:ext cx="0" cy="0"/>
          <a:chOff x="0" y="0"/>
          <a:chExt cx="0" cy="0"/>
        </a:xfrm>
      </p:grpSpPr>
      <p:sp>
        <p:nvSpPr>
          <p:cNvPr id="277" name="Google Shape;277;p59"/>
          <p:cNvSpPr txBox="1"/>
          <p:nvPr>
            <p:ph type="ctrTitle"/>
          </p:nvPr>
        </p:nvSpPr>
        <p:spPr>
          <a:xfrm>
            <a:off x="457200" y="1240072"/>
            <a:ext cx="4114800" cy="2204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5200"/>
              <a:buNone/>
              <a:defRPr sz="5100">
                <a:solidFill>
                  <a:srgbClr val="000000"/>
                </a:solidFill>
                <a:latin typeface="Fira Sans Extra Condensed Medium"/>
                <a:ea typeface="Fira Sans Extra Condensed Medium"/>
                <a:cs typeface="Fira Sans Extra Condensed Medium"/>
                <a:sym typeface="Fira Sans Extra Condensed Medium"/>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78" name="Google Shape;278;p59"/>
          <p:cNvSpPr txBox="1"/>
          <p:nvPr>
            <p:ph idx="1" type="subTitle"/>
          </p:nvPr>
        </p:nvSpPr>
        <p:spPr>
          <a:xfrm>
            <a:off x="457200" y="3562928"/>
            <a:ext cx="4114800" cy="340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17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9" name="Shape 279"/>
        <p:cNvGrpSpPr/>
        <p:nvPr/>
      </p:nvGrpSpPr>
      <p:grpSpPr>
        <a:xfrm>
          <a:off x="0" y="0"/>
          <a:ext cx="0" cy="0"/>
          <a:chOff x="0" y="0"/>
          <a:chExt cx="0" cy="0"/>
        </a:xfrm>
      </p:grpSpPr>
      <p:sp>
        <p:nvSpPr>
          <p:cNvPr id="280" name="Google Shape;280;p60"/>
          <p:cNvSpPr txBox="1"/>
          <p:nvPr>
            <p:ph type="title"/>
          </p:nvPr>
        </p:nvSpPr>
        <p:spPr>
          <a:xfrm>
            <a:off x="448975" y="410350"/>
            <a:ext cx="8237700" cy="246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700">
                <a:latin typeface="Fira Sans Extra Condensed Medium"/>
                <a:ea typeface="Fira Sans Extra Condensed Medium"/>
                <a:cs typeface="Fira Sans Extra Condensed Medium"/>
                <a:sym typeface="Fira Sans Extra Condensed Medium"/>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1" name="Shape 281"/>
        <p:cNvGrpSpPr/>
        <p:nvPr/>
      </p:nvGrpSpPr>
      <p:grpSpPr>
        <a:xfrm>
          <a:off x="0" y="0"/>
          <a:ext cx="0" cy="0"/>
          <a:chOff x="0" y="0"/>
          <a:chExt cx="0" cy="0"/>
        </a:xfrm>
      </p:grpSpPr>
      <p:sp>
        <p:nvSpPr>
          <p:cNvPr id="282" name="Google Shape;282;p6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83" name="Google Shape;283;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4" name="Shape 284"/>
        <p:cNvGrpSpPr/>
        <p:nvPr/>
      </p:nvGrpSpPr>
      <p:grpSpPr>
        <a:xfrm>
          <a:off x="0" y="0"/>
          <a:ext cx="0" cy="0"/>
          <a:chOff x="0" y="0"/>
          <a:chExt cx="0" cy="0"/>
        </a:xfrm>
      </p:grpSpPr>
      <p:sp>
        <p:nvSpPr>
          <p:cNvPr id="285" name="Google Shape;285;p6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6" name="Google Shape;286;p6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17500" lvl="1" marL="914400" algn="l">
              <a:lnSpc>
                <a:spcPct val="100000"/>
              </a:lnSpc>
              <a:spcBef>
                <a:spcPts val="160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sp>
        <p:nvSpPr>
          <p:cNvPr id="287" name="Google Shape;287;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8" name="Shape 288"/>
        <p:cNvGrpSpPr/>
        <p:nvPr/>
      </p:nvGrpSpPr>
      <p:grpSpPr>
        <a:xfrm>
          <a:off x="0" y="0"/>
          <a:ext cx="0" cy="0"/>
          <a:chOff x="0" y="0"/>
          <a:chExt cx="0" cy="0"/>
        </a:xfrm>
      </p:grpSpPr>
      <p:sp>
        <p:nvSpPr>
          <p:cNvPr id="289" name="Google Shape;289;p6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0" name="Google Shape;290;p6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1600"/>
              </a:spcBef>
              <a:spcAft>
                <a:spcPts val="0"/>
              </a:spcAft>
              <a:buSzPts val="1200"/>
              <a:buChar char="○"/>
              <a:defRPr sz="1200"/>
            </a:lvl2pPr>
            <a:lvl3pPr indent="-304800" lvl="2" marL="1371600" algn="l">
              <a:lnSpc>
                <a:spcPct val="100000"/>
              </a:lnSpc>
              <a:spcBef>
                <a:spcPts val="1600"/>
              </a:spcBef>
              <a:spcAft>
                <a:spcPts val="0"/>
              </a:spcAft>
              <a:buSzPts val="1200"/>
              <a:buChar char="■"/>
              <a:defRPr sz="1200"/>
            </a:lvl3pPr>
            <a:lvl4pPr indent="-304800" lvl="3" marL="1828800" algn="l">
              <a:lnSpc>
                <a:spcPct val="100000"/>
              </a:lnSpc>
              <a:spcBef>
                <a:spcPts val="1600"/>
              </a:spcBef>
              <a:spcAft>
                <a:spcPts val="0"/>
              </a:spcAft>
              <a:buSzPts val="1200"/>
              <a:buChar char="●"/>
              <a:defRPr sz="1200"/>
            </a:lvl4pPr>
            <a:lvl5pPr indent="-304800" lvl="4" marL="2286000" algn="l">
              <a:lnSpc>
                <a:spcPct val="100000"/>
              </a:lnSpc>
              <a:spcBef>
                <a:spcPts val="1600"/>
              </a:spcBef>
              <a:spcAft>
                <a:spcPts val="0"/>
              </a:spcAft>
              <a:buSzPts val="1200"/>
              <a:buChar char="○"/>
              <a:defRPr sz="1200"/>
            </a:lvl5pPr>
            <a:lvl6pPr indent="-304800" lvl="5" marL="2743200" algn="l">
              <a:lnSpc>
                <a:spcPct val="100000"/>
              </a:lnSpc>
              <a:spcBef>
                <a:spcPts val="1600"/>
              </a:spcBef>
              <a:spcAft>
                <a:spcPts val="0"/>
              </a:spcAft>
              <a:buSzPts val="1200"/>
              <a:buChar char="■"/>
              <a:defRPr sz="1200"/>
            </a:lvl6pPr>
            <a:lvl7pPr indent="-304800" lvl="6" marL="3200400" algn="l">
              <a:lnSpc>
                <a:spcPct val="100000"/>
              </a:lnSpc>
              <a:spcBef>
                <a:spcPts val="1600"/>
              </a:spcBef>
              <a:spcAft>
                <a:spcPts val="0"/>
              </a:spcAft>
              <a:buSzPts val="1200"/>
              <a:buChar char="●"/>
              <a:defRPr sz="1200"/>
            </a:lvl7pPr>
            <a:lvl8pPr indent="-304800" lvl="7" marL="3657600" algn="l">
              <a:lnSpc>
                <a:spcPct val="100000"/>
              </a:lnSpc>
              <a:spcBef>
                <a:spcPts val="1600"/>
              </a:spcBef>
              <a:spcAft>
                <a:spcPts val="0"/>
              </a:spcAft>
              <a:buSzPts val="1200"/>
              <a:buChar char="○"/>
              <a:defRPr sz="1200"/>
            </a:lvl8pPr>
            <a:lvl9pPr indent="-304800" lvl="8" marL="4114800" algn="l">
              <a:lnSpc>
                <a:spcPct val="100000"/>
              </a:lnSpc>
              <a:spcBef>
                <a:spcPts val="1600"/>
              </a:spcBef>
              <a:spcAft>
                <a:spcPts val="1600"/>
              </a:spcAft>
              <a:buSzPts val="1200"/>
              <a:buChar char="■"/>
              <a:defRPr sz="1200"/>
            </a:lvl9pPr>
          </a:lstStyle>
          <a:p/>
        </p:txBody>
      </p:sp>
      <p:sp>
        <p:nvSpPr>
          <p:cNvPr id="291" name="Google Shape;291;p6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1600"/>
              </a:spcBef>
              <a:spcAft>
                <a:spcPts val="0"/>
              </a:spcAft>
              <a:buSzPts val="1200"/>
              <a:buChar char="○"/>
              <a:defRPr sz="1200"/>
            </a:lvl2pPr>
            <a:lvl3pPr indent="-304800" lvl="2" marL="1371600" algn="l">
              <a:lnSpc>
                <a:spcPct val="100000"/>
              </a:lnSpc>
              <a:spcBef>
                <a:spcPts val="1600"/>
              </a:spcBef>
              <a:spcAft>
                <a:spcPts val="0"/>
              </a:spcAft>
              <a:buSzPts val="1200"/>
              <a:buChar char="■"/>
              <a:defRPr sz="1200"/>
            </a:lvl3pPr>
            <a:lvl4pPr indent="-304800" lvl="3" marL="1828800" algn="l">
              <a:lnSpc>
                <a:spcPct val="100000"/>
              </a:lnSpc>
              <a:spcBef>
                <a:spcPts val="1600"/>
              </a:spcBef>
              <a:spcAft>
                <a:spcPts val="0"/>
              </a:spcAft>
              <a:buSzPts val="1200"/>
              <a:buChar char="●"/>
              <a:defRPr sz="1200"/>
            </a:lvl4pPr>
            <a:lvl5pPr indent="-304800" lvl="4" marL="2286000" algn="l">
              <a:lnSpc>
                <a:spcPct val="100000"/>
              </a:lnSpc>
              <a:spcBef>
                <a:spcPts val="1600"/>
              </a:spcBef>
              <a:spcAft>
                <a:spcPts val="0"/>
              </a:spcAft>
              <a:buSzPts val="1200"/>
              <a:buChar char="○"/>
              <a:defRPr sz="1200"/>
            </a:lvl5pPr>
            <a:lvl6pPr indent="-304800" lvl="5" marL="2743200" algn="l">
              <a:lnSpc>
                <a:spcPct val="100000"/>
              </a:lnSpc>
              <a:spcBef>
                <a:spcPts val="1600"/>
              </a:spcBef>
              <a:spcAft>
                <a:spcPts val="0"/>
              </a:spcAft>
              <a:buSzPts val="1200"/>
              <a:buChar char="■"/>
              <a:defRPr sz="1200"/>
            </a:lvl6pPr>
            <a:lvl7pPr indent="-304800" lvl="6" marL="3200400" algn="l">
              <a:lnSpc>
                <a:spcPct val="100000"/>
              </a:lnSpc>
              <a:spcBef>
                <a:spcPts val="1600"/>
              </a:spcBef>
              <a:spcAft>
                <a:spcPts val="0"/>
              </a:spcAft>
              <a:buSzPts val="1200"/>
              <a:buChar char="●"/>
              <a:defRPr sz="1200"/>
            </a:lvl7pPr>
            <a:lvl8pPr indent="-304800" lvl="7" marL="3657600" algn="l">
              <a:lnSpc>
                <a:spcPct val="100000"/>
              </a:lnSpc>
              <a:spcBef>
                <a:spcPts val="1600"/>
              </a:spcBef>
              <a:spcAft>
                <a:spcPts val="0"/>
              </a:spcAft>
              <a:buSzPts val="1200"/>
              <a:buChar char="○"/>
              <a:defRPr sz="1200"/>
            </a:lvl8pPr>
            <a:lvl9pPr indent="-304800" lvl="8" marL="4114800" algn="l">
              <a:lnSpc>
                <a:spcPct val="100000"/>
              </a:lnSpc>
              <a:spcBef>
                <a:spcPts val="1600"/>
              </a:spcBef>
              <a:spcAft>
                <a:spcPts val="1600"/>
              </a:spcAft>
              <a:buSzPts val="1200"/>
              <a:buChar char="■"/>
              <a:defRPr sz="1200"/>
            </a:lvl9pPr>
          </a:lstStyle>
          <a:p/>
        </p:txBody>
      </p:sp>
      <p:sp>
        <p:nvSpPr>
          <p:cNvPr id="292" name="Google Shape;292;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3" name="Shape 293"/>
        <p:cNvGrpSpPr/>
        <p:nvPr/>
      </p:nvGrpSpPr>
      <p:grpSpPr>
        <a:xfrm>
          <a:off x="0" y="0"/>
          <a:ext cx="0" cy="0"/>
          <a:chOff x="0" y="0"/>
          <a:chExt cx="0" cy="0"/>
        </a:xfrm>
      </p:grpSpPr>
      <p:sp>
        <p:nvSpPr>
          <p:cNvPr id="294" name="Google Shape;294;p6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95" name="Google Shape;295;p6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sz="1200"/>
            </a:lvl1pPr>
            <a:lvl2pPr indent="-304800" lvl="1" marL="914400" algn="l">
              <a:lnSpc>
                <a:spcPct val="100000"/>
              </a:lnSpc>
              <a:spcBef>
                <a:spcPts val="1600"/>
              </a:spcBef>
              <a:spcAft>
                <a:spcPts val="0"/>
              </a:spcAft>
              <a:buSzPts val="1200"/>
              <a:buChar char="○"/>
              <a:defRPr sz="1200"/>
            </a:lvl2pPr>
            <a:lvl3pPr indent="-304800" lvl="2" marL="1371600" algn="l">
              <a:lnSpc>
                <a:spcPct val="100000"/>
              </a:lnSpc>
              <a:spcBef>
                <a:spcPts val="1600"/>
              </a:spcBef>
              <a:spcAft>
                <a:spcPts val="0"/>
              </a:spcAft>
              <a:buSzPts val="1200"/>
              <a:buChar char="■"/>
              <a:defRPr sz="1200"/>
            </a:lvl3pPr>
            <a:lvl4pPr indent="-304800" lvl="3" marL="1828800" algn="l">
              <a:lnSpc>
                <a:spcPct val="100000"/>
              </a:lnSpc>
              <a:spcBef>
                <a:spcPts val="1600"/>
              </a:spcBef>
              <a:spcAft>
                <a:spcPts val="0"/>
              </a:spcAft>
              <a:buSzPts val="1200"/>
              <a:buChar char="●"/>
              <a:defRPr sz="1200"/>
            </a:lvl4pPr>
            <a:lvl5pPr indent="-304800" lvl="4" marL="2286000" algn="l">
              <a:lnSpc>
                <a:spcPct val="100000"/>
              </a:lnSpc>
              <a:spcBef>
                <a:spcPts val="1600"/>
              </a:spcBef>
              <a:spcAft>
                <a:spcPts val="0"/>
              </a:spcAft>
              <a:buSzPts val="1200"/>
              <a:buChar char="○"/>
              <a:defRPr sz="1200"/>
            </a:lvl5pPr>
            <a:lvl6pPr indent="-304800" lvl="5" marL="2743200" algn="l">
              <a:lnSpc>
                <a:spcPct val="100000"/>
              </a:lnSpc>
              <a:spcBef>
                <a:spcPts val="1600"/>
              </a:spcBef>
              <a:spcAft>
                <a:spcPts val="0"/>
              </a:spcAft>
              <a:buSzPts val="1200"/>
              <a:buChar char="■"/>
              <a:defRPr sz="1200"/>
            </a:lvl6pPr>
            <a:lvl7pPr indent="-304800" lvl="6" marL="3200400" algn="l">
              <a:lnSpc>
                <a:spcPct val="100000"/>
              </a:lnSpc>
              <a:spcBef>
                <a:spcPts val="1600"/>
              </a:spcBef>
              <a:spcAft>
                <a:spcPts val="0"/>
              </a:spcAft>
              <a:buSzPts val="1200"/>
              <a:buChar char="●"/>
              <a:defRPr sz="1200"/>
            </a:lvl7pPr>
            <a:lvl8pPr indent="-304800" lvl="7" marL="3657600" algn="l">
              <a:lnSpc>
                <a:spcPct val="100000"/>
              </a:lnSpc>
              <a:spcBef>
                <a:spcPts val="1600"/>
              </a:spcBef>
              <a:spcAft>
                <a:spcPts val="0"/>
              </a:spcAft>
              <a:buSzPts val="1200"/>
              <a:buChar char="○"/>
              <a:defRPr sz="1200"/>
            </a:lvl8pPr>
            <a:lvl9pPr indent="-304800" lvl="8" marL="4114800" algn="l">
              <a:lnSpc>
                <a:spcPct val="100000"/>
              </a:lnSpc>
              <a:spcBef>
                <a:spcPts val="1600"/>
              </a:spcBef>
              <a:spcAft>
                <a:spcPts val="1600"/>
              </a:spcAft>
              <a:buSzPts val="1200"/>
              <a:buChar char="■"/>
              <a:defRPr sz="1200"/>
            </a:lvl9pPr>
          </a:lstStyle>
          <a:p/>
        </p:txBody>
      </p:sp>
      <p:sp>
        <p:nvSpPr>
          <p:cNvPr id="296" name="Google Shape;296;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7" name="Shape 297"/>
        <p:cNvGrpSpPr/>
        <p:nvPr/>
      </p:nvGrpSpPr>
      <p:grpSpPr>
        <a:xfrm>
          <a:off x="0" y="0"/>
          <a:ext cx="0" cy="0"/>
          <a:chOff x="0" y="0"/>
          <a:chExt cx="0" cy="0"/>
        </a:xfrm>
      </p:grpSpPr>
      <p:sp>
        <p:nvSpPr>
          <p:cNvPr id="298" name="Google Shape;298;p6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99" name="Google Shape;299;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0" name="Shape 300"/>
        <p:cNvGrpSpPr/>
        <p:nvPr/>
      </p:nvGrpSpPr>
      <p:grpSpPr>
        <a:xfrm>
          <a:off x="0" y="0"/>
          <a:ext cx="0" cy="0"/>
          <a:chOff x="0" y="0"/>
          <a:chExt cx="0" cy="0"/>
        </a:xfrm>
      </p:grpSpPr>
      <p:sp>
        <p:nvSpPr>
          <p:cNvPr id="301" name="Google Shape;301;p6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6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03" name="Google Shape;303;p6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04" name="Google Shape;304;p6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17500" lvl="1" marL="914400" algn="l">
              <a:lnSpc>
                <a:spcPct val="100000"/>
              </a:lnSpc>
              <a:spcBef>
                <a:spcPts val="160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sp>
        <p:nvSpPr>
          <p:cNvPr id="305" name="Google Shape;305;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6" name="Shape 306"/>
        <p:cNvGrpSpPr/>
        <p:nvPr/>
      </p:nvGrpSpPr>
      <p:grpSpPr>
        <a:xfrm>
          <a:off x="0" y="0"/>
          <a:ext cx="0" cy="0"/>
          <a:chOff x="0" y="0"/>
          <a:chExt cx="0" cy="0"/>
        </a:xfrm>
      </p:grpSpPr>
      <p:sp>
        <p:nvSpPr>
          <p:cNvPr id="307" name="Google Shape;307;p6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308" name="Google Shape;308;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9" name="Shape 309"/>
        <p:cNvGrpSpPr/>
        <p:nvPr/>
      </p:nvGrpSpPr>
      <p:grpSpPr>
        <a:xfrm>
          <a:off x="0" y="0"/>
          <a:ext cx="0" cy="0"/>
          <a:chOff x="0" y="0"/>
          <a:chExt cx="0" cy="0"/>
        </a:xfrm>
      </p:grpSpPr>
      <p:sp>
        <p:nvSpPr>
          <p:cNvPr id="310" name="Google Shape;310;p6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11" name="Google Shape;311;p6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SzPts val="1800"/>
              <a:buChar char="●"/>
              <a:defRPr/>
            </a:lvl1pPr>
            <a:lvl2pPr indent="-317500" lvl="1" marL="914400" algn="ctr">
              <a:lnSpc>
                <a:spcPct val="100000"/>
              </a:lnSpc>
              <a:spcBef>
                <a:spcPts val="1600"/>
              </a:spcBef>
              <a:spcAft>
                <a:spcPts val="0"/>
              </a:spcAft>
              <a:buSzPts val="1400"/>
              <a:buChar char="○"/>
              <a:defRPr/>
            </a:lvl2pPr>
            <a:lvl3pPr indent="-317500" lvl="2" marL="1371600" algn="ctr">
              <a:lnSpc>
                <a:spcPct val="100000"/>
              </a:lnSpc>
              <a:spcBef>
                <a:spcPts val="1600"/>
              </a:spcBef>
              <a:spcAft>
                <a:spcPts val="0"/>
              </a:spcAft>
              <a:buSzPts val="1400"/>
              <a:buChar char="■"/>
              <a:defRPr/>
            </a:lvl3pPr>
            <a:lvl4pPr indent="-317500" lvl="3" marL="1828800" algn="ctr">
              <a:lnSpc>
                <a:spcPct val="100000"/>
              </a:lnSpc>
              <a:spcBef>
                <a:spcPts val="1600"/>
              </a:spcBef>
              <a:spcAft>
                <a:spcPts val="0"/>
              </a:spcAft>
              <a:buSzPts val="1400"/>
              <a:buChar char="●"/>
              <a:defRPr/>
            </a:lvl4pPr>
            <a:lvl5pPr indent="-317500" lvl="4" marL="2286000" algn="ctr">
              <a:lnSpc>
                <a:spcPct val="100000"/>
              </a:lnSpc>
              <a:spcBef>
                <a:spcPts val="1600"/>
              </a:spcBef>
              <a:spcAft>
                <a:spcPts val="0"/>
              </a:spcAft>
              <a:buSzPts val="1400"/>
              <a:buChar char="○"/>
              <a:defRPr/>
            </a:lvl5pPr>
            <a:lvl6pPr indent="-317500" lvl="5" marL="2743200" algn="ctr">
              <a:lnSpc>
                <a:spcPct val="100000"/>
              </a:lnSpc>
              <a:spcBef>
                <a:spcPts val="1600"/>
              </a:spcBef>
              <a:spcAft>
                <a:spcPts val="0"/>
              </a:spcAft>
              <a:buSzPts val="1400"/>
              <a:buChar char="■"/>
              <a:defRPr/>
            </a:lvl6pPr>
            <a:lvl7pPr indent="-317500" lvl="6" marL="3200400" algn="ctr">
              <a:lnSpc>
                <a:spcPct val="100000"/>
              </a:lnSpc>
              <a:spcBef>
                <a:spcPts val="1600"/>
              </a:spcBef>
              <a:spcAft>
                <a:spcPts val="0"/>
              </a:spcAft>
              <a:buSzPts val="1400"/>
              <a:buChar char="●"/>
              <a:defRPr/>
            </a:lvl7pPr>
            <a:lvl8pPr indent="-317500" lvl="7" marL="3657600" algn="ctr">
              <a:lnSpc>
                <a:spcPct val="100000"/>
              </a:lnSpc>
              <a:spcBef>
                <a:spcPts val="1600"/>
              </a:spcBef>
              <a:spcAft>
                <a:spcPts val="0"/>
              </a:spcAft>
              <a:buSzPts val="1400"/>
              <a:buChar char="○"/>
              <a:defRPr/>
            </a:lvl8pPr>
            <a:lvl9pPr indent="-317500" lvl="8" marL="4114800" algn="ctr">
              <a:lnSpc>
                <a:spcPct val="100000"/>
              </a:lnSpc>
              <a:spcBef>
                <a:spcPts val="1600"/>
              </a:spcBef>
              <a:spcAft>
                <a:spcPts val="1600"/>
              </a:spcAft>
              <a:buSzPts val="1400"/>
              <a:buChar char="■"/>
              <a:defRPr/>
            </a:lvl9pPr>
          </a:lstStyle>
          <a:p/>
        </p:txBody>
      </p:sp>
      <p:sp>
        <p:nvSpPr>
          <p:cNvPr id="312" name="Google Shape;312;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3" name="Shape 313"/>
        <p:cNvGrpSpPr/>
        <p:nvPr/>
      </p:nvGrpSpPr>
      <p:grpSpPr>
        <a:xfrm>
          <a:off x="0" y="0"/>
          <a:ext cx="0" cy="0"/>
          <a:chOff x="0" y="0"/>
          <a:chExt cx="0" cy="0"/>
        </a:xfrm>
      </p:grpSpPr>
      <p:sp>
        <p:nvSpPr>
          <p:cNvPr id="314" name="Google Shape;314;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9" name="Shape 319"/>
        <p:cNvGrpSpPr/>
        <p:nvPr/>
      </p:nvGrpSpPr>
      <p:grpSpPr>
        <a:xfrm>
          <a:off x="0" y="0"/>
          <a:ext cx="0" cy="0"/>
          <a:chOff x="0" y="0"/>
          <a:chExt cx="0" cy="0"/>
        </a:xfrm>
      </p:grpSpPr>
      <p:sp>
        <p:nvSpPr>
          <p:cNvPr id="320" name="Google Shape;320;p7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21" name="Google Shape;321;p7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22" name="Google Shape;322;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3" name="Shape 323"/>
        <p:cNvGrpSpPr/>
        <p:nvPr/>
      </p:nvGrpSpPr>
      <p:grpSpPr>
        <a:xfrm>
          <a:off x="0" y="0"/>
          <a:ext cx="0" cy="0"/>
          <a:chOff x="0" y="0"/>
          <a:chExt cx="0" cy="0"/>
        </a:xfrm>
      </p:grpSpPr>
      <p:sp>
        <p:nvSpPr>
          <p:cNvPr id="324" name="Google Shape;324;p7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25" name="Google Shape;325;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6" name="Shape 326"/>
        <p:cNvGrpSpPr/>
        <p:nvPr/>
      </p:nvGrpSpPr>
      <p:grpSpPr>
        <a:xfrm>
          <a:off x="0" y="0"/>
          <a:ext cx="0" cy="0"/>
          <a:chOff x="0" y="0"/>
          <a:chExt cx="0" cy="0"/>
        </a:xfrm>
      </p:grpSpPr>
      <p:sp>
        <p:nvSpPr>
          <p:cNvPr id="327" name="Google Shape;327;p7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8" name="Google Shape;328;p7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29" name="Google Shape;329;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0" name="Shape 330"/>
        <p:cNvGrpSpPr/>
        <p:nvPr/>
      </p:nvGrpSpPr>
      <p:grpSpPr>
        <a:xfrm>
          <a:off x="0" y="0"/>
          <a:ext cx="0" cy="0"/>
          <a:chOff x="0" y="0"/>
          <a:chExt cx="0" cy="0"/>
        </a:xfrm>
      </p:grpSpPr>
      <p:sp>
        <p:nvSpPr>
          <p:cNvPr id="331" name="Google Shape;331;p7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2" name="Google Shape;332;p7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33" name="Google Shape;333;p7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34" name="Google Shape;334;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5" name="Shape 335"/>
        <p:cNvGrpSpPr/>
        <p:nvPr/>
      </p:nvGrpSpPr>
      <p:grpSpPr>
        <a:xfrm>
          <a:off x="0" y="0"/>
          <a:ext cx="0" cy="0"/>
          <a:chOff x="0" y="0"/>
          <a:chExt cx="0" cy="0"/>
        </a:xfrm>
      </p:grpSpPr>
      <p:sp>
        <p:nvSpPr>
          <p:cNvPr id="336" name="Google Shape;336;p7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7" name="Google Shape;337;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8" name="Shape 338"/>
        <p:cNvGrpSpPr/>
        <p:nvPr/>
      </p:nvGrpSpPr>
      <p:grpSpPr>
        <a:xfrm>
          <a:off x="0" y="0"/>
          <a:ext cx="0" cy="0"/>
          <a:chOff x="0" y="0"/>
          <a:chExt cx="0" cy="0"/>
        </a:xfrm>
      </p:grpSpPr>
      <p:sp>
        <p:nvSpPr>
          <p:cNvPr id="339" name="Google Shape;339;p76"/>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40" name="Google Shape;340;p76"/>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41" name="Google Shape;341;p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2" name="Shape 342"/>
        <p:cNvGrpSpPr/>
        <p:nvPr/>
      </p:nvGrpSpPr>
      <p:grpSpPr>
        <a:xfrm>
          <a:off x="0" y="0"/>
          <a:ext cx="0" cy="0"/>
          <a:chOff x="0" y="0"/>
          <a:chExt cx="0" cy="0"/>
        </a:xfrm>
      </p:grpSpPr>
      <p:sp>
        <p:nvSpPr>
          <p:cNvPr id="343" name="Google Shape;343;p77"/>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4" name="Google Shape;344;p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5" name="Shape 345"/>
        <p:cNvGrpSpPr/>
        <p:nvPr/>
      </p:nvGrpSpPr>
      <p:grpSpPr>
        <a:xfrm>
          <a:off x="0" y="0"/>
          <a:ext cx="0" cy="0"/>
          <a:chOff x="0" y="0"/>
          <a:chExt cx="0" cy="0"/>
        </a:xfrm>
      </p:grpSpPr>
      <p:sp>
        <p:nvSpPr>
          <p:cNvPr id="346" name="Google Shape;346;p7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78"/>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48" name="Google Shape;348;p78"/>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49" name="Google Shape;349;p78"/>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50" name="Google Shape;350;p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1" name="Shape 351"/>
        <p:cNvGrpSpPr/>
        <p:nvPr/>
      </p:nvGrpSpPr>
      <p:grpSpPr>
        <a:xfrm>
          <a:off x="0" y="0"/>
          <a:ext cx="0" cy="0"/>
          <a:chOff x="0" y="0"/>
          <a:chExt cx="0" cy="0"/>
        </a:xfrm>
      </p:grpSpPr>
      <p:sp>
        <p:nvSpPr>
          <p:cNvPr id="352" name="Google Shape;352;p79"/>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353" name="Google Shape;353;p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54" name="Shape 354"/>
        <p:cNvGrpSpPr/>
        <p:nvPr/>
      </p:nvGrpSpPr>
      <p:grpSpPr>
        <a:xfrm>
          <a:off x="0" y="0"/>
          <a:ext cx="0" cy="0"/>
          <a:chOff x="0" y="0"/>
          <a:chExt cx="0" cy="0"/>
        </a:xfrm>
      </p:grpSpPr>
      <p:sp>
        <p:nvSpPr>
          <p:cNvPr id="355" name="Google Shape;355;p8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56" name="Google Shape;356;p80"/>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357" name="Google Shape;357;p8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8" name="Shape 358"/>
        <p:cNvGrpSpPr/>
        <p:nvPr/>
      </p:nvGrpSpPr>
      <p:grpSpPr>
        <a:xfrm>
          <a:off x="0" y="0"/>
          <a:ext cx="0" cy="0"/>
          <a:chOff x="0" y="0"/>
          <a:chExt cx="0" cy="0"/>
        </a:xfrm>
      </p:grpSpPr>
      <p:sp>
        <p:nvSpPr>
          <p:cNvPr id="359" name="Google Shape;359;p8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60" name="Shape 360"/>
        <p:cNvGrpSpPr/>
        <p:nvPr/>
      </p:nvGrpSpPr>
      <p:grpSpPr>
        <a:xfrm>
          <a:off x="0" y="0"/>
          <a:ext cx="0" cy="0"/>
          <a:chOff x="0" y="0"/>
          <a:chExt cx="0" cy="0"/>
        </a:xfrm>
      </p:grpSpPr>
      <p:sp>
        <p:nvSpPr>
          <p:cNvPr id="361" name="Google Shape;361;p8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2" name="Google Shape;362;p8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363" name="Google Shape;363;p8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364" name="Google Shape;364;p8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365" name="Google Shape;365;p8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366" name="Shape 366"/>
        <p:cNvGrpSpPr/>
        <p:nvPr/>
      </p:nvGrpSpPr>
      <p:grpSpPr>
        <a:xfrm>
          <a:off x="0" y="0"/>
          <a:ext cx="0" cy="0"/>
          <a:chOff x="0" y="0"/>
          <a:chExt cx="0" cy="0"/>
        </a:xfrm>
      </p:grpSpPr>
      <p:sp>
        <p:nvSpPr>
          <p:cNvPr id="367" name="Google Shape;367;p83"/>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8" name="Google Shape;368;p83"/>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1200"/>
              </a:spcBef>
              <a:spcAft>
                <a:spcPts val="0"/>
              </a:spcAft>
              <a:buClr>
                <a:srgbClr val="888888"/>
              </a:buClr>
              <a:buSzPts val="1500"/>
              <a:buNone/>
              <a:defRPr sz="1500">
                <a:solidFill>
                  <a:srgbClr val="888888"/>
                </a:solidFill>
              </a:defRPr>
            </a:lvl2pPr>
            <a:lvl3pPr indent="-228600" lvl="2" marL="1371600" rtl="0" algn="l">
              <a:lnSpc>
                <a:spcPct val="90000"/>
              </a:lnSpc>
              <a:spcBef>
                <a:spcPts val="1200"/>
              </a:spcBef>
              <a:spcAft>
                <a:spcPts val="0"/>
              </a:spcAft>
              <a:buClr>
                <a:srgbClr val="888888"/>
              </a:buClr>
              <a:buSzPts val="1400"/>
              <a:buNone/>
              <a:defRPr sz="1400">
                <a:solidFill>
                  <a:srgbClr val="888888"/>
                </a:solidFill>
              </a:defRPr>
            </a:lvl3pPr>
            <a:lvl4pPr indent="-228600" lvl="3" marL="1828800" rtl="0" algn="l">
              <a:lnSpc>
                <a:spcPct val="90000"/>
              </a:lnSpc>
              <a:spcBef>
                <a:spcPts val="1200"/>
              </a:spcBef>
              <a:spcAft>
                <a:spcPts val="0"/>
              </a:spcAft>
              <a:buClr>
                <a:srgbClr val="888888"/>
              </a:buClr>
              <a:buSzPts val="1200"/>
              <a:buNone/>
              <a:defRPr sz="1200">
                <a:solidFill>
                  <a:srgbClr val="888888"/>
                </a:solidFill>
              </a:defRPr>
            </a:lvl4pPr>
            <a:lvl5pPr indent="-228600" lvl="4" marL="2286000" rtl="0" algn="l">
              <a:lnSpc>
                <a:spcPct val="90000"/>
              </a:lnSpc>
              <a:spcBef>
                <a:spcPts val="1200"/>
              </a:spcBef>
              <a:spcAft>
                <a:spcPts val="0"/>
              </a:spcAft>
              <a:buClr>
                <a:srgbClr val="888888"/>
              </a:buClr>
              <a:buSzPts val="1200"/>
              <a:buNone/>
              <a:defRPr sz="1200">
                <a:solidFill>
                  <a:srgbClr val="888888"/>
                </a:solidFill>
              </a:defRPr>
            </a:lvl5pPr>
            <a:lvl6pPr indent="-228600" lvl="5" marL="2743200" rtl="0" algn="l">
              <a:lnSpc>
                <a:spcPct val="90000"/>
              </a:lnSpc>
              <a:spcBef>
                <a:spcPts val="1200"/>
              </a:spcBef>
              <a:spcAft>
                <a:spcPts val="0"/>
              </a:spcAft>
              <a:buClr>
                <a:srgbClr val="888888"/>
              </a:buClr>
              <a:buSzPts val="1200"/>
              <a:buNone/>
              <a:defRPr sz="1200">
                <a:solidFill>
                  <a:srgbClr val="888888"/>
                </a:solidFill>
              </a:defRPr>
            </a:lvl6pPr>
            <a:lvl7pPr indent="-228600" lvl="6" marL="3200400" rtl="0" algn="l">
              <a:lnSpc>
                <a:spcPct val="90000"/>
              </a:lnSpc>
              <a:spcBef>
                <a:spcPts val="1200"/>
              </a:spcBef>
              <a:spcAft>
                <a:spcPts val="0"/>
              </a:spcAft>
              <a:buClr>
                <a:srgbClr val="888888"/>
              </a:buClr>
              <a:buSzPts val="1200"/>
              <a:buNone/>
              <a:defRPr sz="1200">
                <a:solidFill>
                  <a:srgbClr val="888888"/>
                </a:solidFill>
              </a:defRPr>
            </a:lvl7pPr>
            <a:lvl8pPr indent="-228600" lvl="7" marL="3657600" rtl="0" algn="l">
              <a:lnSpc>
                <a:spcPct val="90000"/>
              </a:lnSpc>
              <a:spcBef>
                <a:spcPts val="1200"/>
              </a:spcBef>
              <a:spcAft>
                <a:spcPts val="0"/>
              </a:spcAft>
              <a:buClr>
                <a:srgbClr val="888888"/>
              </a:buClr>
              <a:buSzPts val="1200"/>
              <a:buNone/>
              <a:defRPr sz="1200">
                <a:solidFill>
                  <a:srgbClr val="888888"/>
                </a:solidFill>
              </a:defRPr>
            </a:lvl8pPr>
            <a:lvl9pPr indent="-228600" lvl="8" marL="4114800" rtl="0" algn="l">
              <a:lnSpc>
                <a:spcPct val="90000"/>
              </a:lnSpc>
              <a:spcBef>
                <a:spcPts val="1200"/>
              </a:spcBef>
              <a:spcAft>
                <a:spcPts val="1200"/>
              </a:spcAft>
              <a:buClr>
                <a:srgbClr val="888888"/>
              </a:buClr>
              <a:buSzPts val="1200"/>
              <a:buNone/>
              <a:defRPr sz="1200">
                <a:solidFill>
                  <a:srgbClr val="888888"/>
                </a:solidFill>
              </a:defRPr>
            </a:lvl9pPr>
          </a:lstStyle>
          <a:p/>
        </p:txBody>
      </p:sp>
      <p:sp>
        <p:nvSpPr>
          <p:cNvPr id="369" name="Google Shape;369;p8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370" name="Google Shape;370;p8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371" name="Google Shape;371;p8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6" name="Shape 376"/>
        <p:cNvGrpSpPr/>
        <p:nvPr/>
      </p:nvGrpSpPr>
      <p:grpSpPr>
        <a:xfrm>
          <a:off x="0" y="0"/>
          <a:ext cx="0" cy="0"/>
          <a:chOff x="0" y="0"/>
          <a:chExt cx="0" cy="0"/>
        </a:xfrm>
      </p:grpSpPr>
      <p:cxnSp>
        <p:nvCxnSpPr>
          <p:cNvPr id="377" name="Google Shape;377;p85"/>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378" name="Google Shape;378;p85"/>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379" name="Google Shape;379;p85"/>
          <p:cNvGrpSpPr/>
          <p:nvPr/>
        </p:nvGrpSpPr>
        <p:grpSpPr>
          <a:xfrm>
            <a:off x="1004144" y="1022025"/>
            <a:ext cx="7136668" cy="152400"/>
            <a:chOff x="1346429" y="1011300"/>
            <a:chExt cx="6452100" cy="152400"/>
          </a:xfrm>
        </p:grpSpPr>
        <p:cxnSp>
          <p:nvCxnSpPr>
            <p:cNvPr id="380" name="Google Shape;380;p85"/>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381" name="Google Shape;381;p85"/>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382" name="Google Shape;382;p85"/>
          <p:cNvGrpSpPr/>
          <p:nvPr/>
        </p:nvGrpSpPr>
        <p:grpSpPr>
          <a:xfrm>
            <a:off x="1004151" y="3969100"/>
            <a:ext cx="7136668" cy="152400"/>
            <a:chOff x="1346435" y="3969088"/>
            <a:chExt cx="6452100" cy="152400"/>
          </a:xfrm>
        </p:grpSpPr>
        <p:cxnSp>
          <p:nvCxnSpPr>
            <p:cNvPr id="383" name="Google Shape;383;p85"/>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384" name="Google Shape;384;p85"/>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385" name="Google Shape;385;p85"/>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400"/>
              <a:buNone/>
              <a:defRPr sz="5400"/>
            </a:lvl1pPr>
            <a:lvl2pPr lvl="1" rtl="0" algn="ctr">
              <a:spcBef>
                <a:spcPts val="0"/>
              </a:spcBef>
              <a:spcAft>
                <a:spcPts val="0"/>
              </a:spcAft>
              <a:buSzPts val="5400"/>
              <a:buNone/>
              <a:defRPr sz="5400"/>
            </a:lvl2pPr>
            <a:lvl3pPr lvl="2" rtl="0" algn="ctr">
              <a:spcBef>
                <a:spcPts val="0"/>
              </a:spcBef>
              <a:spcAft>
                <a:spcPts val="0"/>
              </a:spcAft>
              <a:buSzPts val="5400"/>
              <a:buNone/>
              <a:defRPr sz="5400"/>
            </a:lvl3pPr>
            <a:lvl4pPr lvl="3" rtl="0" algn="ctr">
              <a:spcBef>
                <a:spcPts val="0"/>
              </a:spcBef>
              <a:spcAft>
                <a:spcPts val="0"/>
              </a:spcAft>
              <a:buSzPts val="5400"/>
              <a:buNone/>
              <a:defRPr sz="5400"/>
            </a:lvl4pPr>
            <a:lvl5pPr lvl="4" rtl="0" algn="ctr">
              <a:spcBef>
                <a:spcPts val="0"/>
              </a:spcBef>
              <a:spcAft>
                <a:spcPts val="0"/>
              </a:spcAft>
              <a:buSzPts val="5400"/>
              <a:buNone/>
              <a:defRPr sz="5400"/>
            </a:lvl5pPr>
            <a:lvl6pPr lvl="5" rtl="0" algn="ctr">
              <a:spcBef>
                <a:spcPts val="0"/>
              </a:spcBef>
              <a:spcAft>
                <a:spcPts val="0"/>
              </a:spcAft>
              <a:buSzPts val="5400"/>
              <a:buNone/>
              <a:defRPr sz="5400"/>
            </a:lvl6pPr>
            <a:lvl7pPr lvl="6" rtl="0" algn="ctr">
              <a:spcBef>
                <a:spcPts val="0"/>
              </a:spcBef>
              <a:spcAft>
                <a:spcPts val="0"/>
              </a:spcAft>
              <a:buSzPts val="5400"/>
              <a:buNone/>
              <a:defRPr sz="5400"/>
            </a:lvl7pPr>
            <a:lvl8pPr lvl="7" rtl="0" algn="ctr">
              <a:spcBef>
                <a:spcPts val="0"/>
              </a:spcBef>
              <a:spcAft>
                <a:spcPts val="0"/>
              </a:spcAft>
              <a:buSzPts val="5400"/>
              <a:buNone/>
              <a:defRPr sz="5400"/>
            </a:lvl8pPr>
            <a:lvl9pPr lvl="8" rtl="0" algn="ctr">
              <a:spcBef>
                <a:spcPts val="0"/>
              </a:spcBef>
              <a:spcAft>
                <a:spcPts val="0"/>
              </a:spcAft>
              <a:buSzPts val="5400"/>
              <a:buNone/>
              <a:defRPr sz="5400"/>
            </a:lvl9pPr>
          </a:lstStyle>
          <a:p/>
        </p:txBody>
      </p:sp>
      <p:sp>
        <p:nvSpPr>
          <p:cNvPr id="386" name="Google Shape;386;p85"/>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400"/>
              <a:buNone/>
              <a:defRPr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387" name="Google Shape;387;p8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8" name="Shape 388"/>
        <p:cNvGrpSpPr/>
        <p:nvPr/>
      </p:nvGrpSpPr>
      <p:grpSpPr>
        <a:xfrm>
          <a:off x="0" y="0"/>
          <a:ext cx="0" cy="0"/>
          <a:chOff x="0" y="0"/>
          <a:chExt cx="0" cy="0"/>
        </a:xfrm>
      </p:grpSpPr>
      <p:sp>
        <p:nvSpPr>
          <p:cNvPr id="389" name="Google Shape;389;p86"/>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86"/>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a:lvl1pPr>
            <a:lvl2pPr lvl="1" rtl="0" algn="ctr">
              <a:spcBef>
                <a:spcPts val="0"/>
              </a:spcBef>
              <a:spcAft>
                <a:spcPts val="0"/>
              </a:spcAft>
              <a:buSzPts val="3600"/>
              <a:buNone/>
              <a:defRPr/>
            </a:lvl2pPr>
            <a:lvl3pPr lvl="2" rtl="0" algn="ctr">
              <a:spcBef>
                <a:spcPts val="0"/>
              </a:spcBef>
              <a:spcAft>
                <a:spcPts val="0"/>
              </a:spcAft>
              <a:buSzPts val="3600"/>
              <a:buNone/>
              <a:defRPr/>
            </a:lvl3pPr>
            <a:lvl4pPr lvl="3" rtl="0" algn="ctr">
              <a:spcBef>
                <a:spcPts val="0"/>
              </a:spcBef>
              <a:spcAft>
                <a:spcPts val="0"/>
              </a:spcAft>
              <a:buSzPts val="3600"/>
              <a:buNone/>
              <a:defRPr/>
            </a:lvl4pPr>
            <a:lvl5pPr lvl="4" rtl="0" algn="ctr">
              <a:spcBef>
                <a:spcPts val="0"/>
              </a:spcBef>
              <a:spcAft>
                <a:spcPts val="0"/>
              </a:spcAft>
              <a:buSzPts val="3600"/>
              <a:buNone/>
              <a:defRPr/>
            </a:lvl5pPr>
            <a:lvl6pPr lvl="5" rtl="0" algn="ctr">
              <a:spcBef>
                <a:spcPts val="0"/>
              </a:spcBef>
              <a:spcAft>
                <a:spcPts val="0"/>
              </a:spcAft>
              <a:buSzPts val="3600"/>
              <a:buNone/>
              <a:defRPr/>
            </a:lvl6pPr>
            <a:lvl7pPr lvl="6" rtl="0" algn="ctr">
              <a:spcBef>
                <a:spcPts val="0"/>
              </a:spcBef>
              <a:spcAft>
                <a:spcPts val="0"/>
              </a:spcAft>
              <a:buSzPts val="3600"/>
              <a:buNone/>
              <a:defRPr/>
            </a:lvl7pPr>
            <a:lvl8pPr lvl="7" rtl="0" algn="ctr">
              <a:spcBef>
                <a:spcPts val="0"/>
              </a:spcBef>
              <a:spcAft>
                <a:spcPts val="0"/>
              </a:spcAft>
              <a:buSzPts val="3600"/>
              <a:buNone/>
              <a:defRPr/>
            </a:lvl8pPr>
            <a:lvl9pPr lvl="8" rtl="0" algn="ctr">
              <a:spcBef>
                <a:spcPts val="0"/>
              </a:spcBef>
              <a:spcAft>
                <a:spcPts val="0"/>
              </a:spcAft>
              <a:buSzPts val="3600"/>
              <a:buNone/>
              <a:defRPr/>
            </a:lvl9pPr>
          </a:lstStyle>
          <a:p/>
        </p:txBody>
      </p:sp>
      <p:sp>
        <p:nvSpPr>
          <p:cNvPr id="391" name="Google Shape;391;p8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92" name="Shape 392"/>
        <p:cNvGrpSpPr/>
        <p:nvPr/>
      </p:nvGrpSpPr>
      <p:grpSpPr>
        <a:xfrm>
          <a:off x="0" y="0"/>
          <a:ext cx="0" cy="0"/>
          <a:chOff x="0" y="0"/>
          <a:chExt cx="0" cy="0"/>
        </a:xfrm>
      </p:grpSpPr>
      <p:sp>
        <p:nvSpPr>
          <p:cNvPr id="393" name="Google Shape;393;p87"/>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87"/>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95" name="Google Shape;395;p8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96" name="Google Shape;396;p8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7" name="Shape 397"/>
        <p:cNvGrpSpPr/>
        <p:nvPr/>
      </p:nvGrpSpPr>
      <p:grpSpPr>
        <a:xfrm>
          <a:off x="0" y="0"/>
          <a:ext cx="0" cy="0"/>
          <a:chOff x="0" y="0"/>
          <a:chExt cx="0" cy="0"/>
        </a:xfrm>
      </p:grpSpPr>
      <p:sp>
        <p:nvSpPr>
          <p:cNvPr id="398" name="Google Shape;398;p88"/>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99" name="Google Shape;399;p88"/>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00" name="Google Shape;400;p88"/>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01" name="Google Shape;401;p8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2" name="Shape 402"/>
        <p:cNvGrpSpPr/>
        <p:nvPr/>
      </p:nvGrpSpPr>
      <p:grpSpPr>
        <a:xfrm>
          <a:off x="0" y="0"/>
          <a:ext cx="0" cy="0"/>
          <a:chOff x="0" y="0"/>
          <a:chExt cx="0" cy="0"/>
        </a:xfrm>
      </p:grpSpPr>
      <p:sp>
        <p:nvSpPr>
          <p:cNvPr id="403" name="Google Shape;403;p89"/>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404" name="Google Shape;404;p8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05" name="Shape 405"/>
        <p:cNvGrpSpPr/>
        <p:nvPr/>
      </p:nvGrpSpPr>
      <p:grpSpPr>
        <a:xfrm>
          <a:off x="0" y="0"/>
          <a:ext cx="0" cy="0"/>
          <a:chOff x="0" y="0"/>
          <a:chExt cx="0" cy="0"/>
        </a:xfrm>
      </p:grpSpPr>
      <p:sp>
        <p:nvSpPr>
          <p:cNvPr id="406" name="Google Shape;406;p90"/>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7" name="Google Shape;407;p90"/>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08" name="Google Shape;408;p9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09" name="Shape 409"/>
        <p:cNvGrpSpPr/>
        <p:nvPr/>
      </p:nvGrpSpPr>
      <p:grpSpPr>
        <a:xfrm>
          <a:off x="0" y="0"/>
          <a:ext cx="0" cy="0"/>
          <a:chOff x="0" y="0"/>
          <a:chExt cx="0" cy="0"/>
        </a:xfrm>
      </p:grpSpPr>
      <p:sp>
        <p:nvSpPr>
          <p:cNvPr id="410" name="Google Shape;410;p91"/>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dk2"/>
              </a:buClr>
              <a:buSzPts val="5400"/>
              <a:buNone/>
              <a:defRPr b="0" sz="5400">
                <a:solidFill>
                  <a:schemeClr val="dk2"/>
                </a:solidFill>
              </a:defRPr>
            </a:lvl1pPr>
            <a:lvl2pPr lvl="1" rtl="0">
              <a:spcBef>
                <a:spcPts val="0"/>
              </a:spcBef>
              <a:spcAft>
                <a:spcPts val="0"/>
              </a:spcAft>
              <a:buClr>
                <a:schemeClr val="dk2"/>
              </a:buClr>
              <a:buSzPts val="5400"/>
              <a:buNone/>
              <a:defRPr b="0" sz="5400">
                <a:solidFill>
                  <a:schemeClr val="dk2"/>
                </a:solidFill>
              </a:defRPr>
            </a:lvl2pPr>
            <a:lvl3pPr lvl="2" rtl="0">
              <a:spcBef>
                <a:spcPts val="0"/>
              </a:spcBef>
              <a:spcAft>
                <a:spcPts val="0"/>
              </a:spcAft>
              <a:buClr>
                <a:schemeClr val="dk2"/>
              </a:buClr>
              <a:buSzPts val="5400"/>
              <a:buNone/>
              <a:defRPr b="0" sz="5400">
                <a:solidFill>
                  <a:schemeClr val="dk2"/>
                </a:solidFill>
              </a:defRPr>
            </a:lvl3pPr>
            <a:lvl4pPr lvl="3" rtl="0">
              <a:spcBef>
                <a:spcPts val="0"/>
              </a:spcBef>
              <a:spcAft>
                <a:spcPts val="0"/>
              </a:spcAft>
              <a:buClr>
                <a:schemeClr val="dk2"/>
              </a:buClr>
              <a:buSzPts val="5400"/>
              <a:buNone/>
              <a:defRPr b="0" sz="5400">
                <a:solidFill>
                  <a:schemeClr val="dk2"/>
                </a:solidFill>
              </a:defRPr>
            </a:lvl4pPr>
            <a:lvl5pPr lvl="4" rtl="0">
              <a:spcBef>
                <a:spcPts val="0"/>
              </a:spcBef>
              <a:spcAft>
                <a:spcPts val="0"/>
              </a:spcAft>
              <a:buClr>
                <a:schemeClr val="dk2"/>
              </a:buClr>
              <a:buSzPts val="5400"/>
              <a:buNone/>
              <a:defRPr b="0" sz="5400">
                <a:solidFill>
                  <a:schemeClr val="dk2"/>
                </a:solidFill>
              </a:defRPr>
            </a:lvl5pPr>
            <a:lvl6pPr lvl="5" rtl="0">
              <a:spcBef>
                <a:spcPts val="0"/>
              </a:spcBef>
              <a:spcAft>
                <a:spcPts val="0"/>
              </a:spcAft>
              <a:buClr>
                <a:schemeClr val="dk2"/>
              </a:buClr>
              <a:buSzPts val="5400"/>
              <a:buNone/>
              <a:defRPr b="0" sz="5400">
                <a:solidFill>
                  <a:schemeClr val="dk2"/>
                </a:solidFill>
              </a:defRPr>
            </a:lvl6pPr>
            <a:lvl7pPr lvl="6" rtl="0">
              <a:spcBef>
                <a:spcPts val="0"/>
              </a:spcBef>
              <a:spcAft>
                <a:spcPts val="0"/>
              </a:spcAft>
              <a:buClr>
                <a:schemeClr val="dk2"/>
              </a:buClr>
              <a:buSzPts val="5400"/>
              <a:buNone/>
              <a:defRPr b="0" sz="5400">
                <a:solidFill>
                  <a:schemeClr val="dk2"/>
                </a:solidFill>
              </a:defRPr>
            </a:lvl7pPr>
            <a:lvl8pPr lvl="7" rtl="0">
              <a:spcBef>
                <a:spcPts val="0"/>
              </a:spcBef>
              <a:spcAft>
                <a:spcPts val="0"/>
              </a:spcAft>
              <a:buClr>
                <a:schemeClr val="dk2"/>
              </a:buClr>
              <a:buSzPts val="5400"/>
              <a:buNone/>
              <a:defRPr b="0" sz="5400">
                <a:solidFill>
                  <a:schemeClr val="dk2"/>
                </a:solidFill>
              </a:defRPr>
            </a:lvl8pPr>
            <a:lvl9pPr lvl="8" rtl="0">
              <a:spcBef>
                <a:spcPts val="0"/>
              </a:spcBef>
              <a:spcAft>
                <a:spcPts val="0"/>
              </a:spcAft>
              <a:buClr>
                <a:schemeClr val="dk2"/>
              </a:buClr>
              <a:buSzPts val="5400"/>
              <a:buNone/>
              <a:defRPr b="0" sz="5400">
                <a:solidFill>
                  <a:schemeClr val="dk2"/>
                </a:solidFill>
              </a:defRPr>
            </a:lvl9pPr>
          </a:lstStyle>
          <a:p/>
        </p:txBody>
      </p:sp>
      <p:sp>
        <p:nvSpPr>
          <p:cNvPr id="411" name="Google Shape;411;p9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2" name="Shape 412"/>
        <p:cNvGrpSpPr/>
        <p:nvPr/>
      </p:nvGrpSpPr>
      <p:grpSpPr>
        <a:xfrm>
          <a:off x="0" y="0"/>
          <a:ext cx="0" cy="0"/>
          <a:chOff x="0" y="0"/>
          <a:chExt cx="0" cy="0"/>
        </a:xfrm>
      </p:grpSpPr>
      <p:sp>
        <p:nvSpPr>
          <p:cNvPr id="413" name="Google Shape;413;p92"/>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4" name="Google Shape;414;p92"/>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15" name="Google Shape;415;p92"/>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16" name="Google Shape;416;p92"/>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17" name="Google Shape;417;p92"/>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418" name="Google Shape;418;p9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9" name="Shape 419"/>
        <p:cNvGrpSpPr/>
        <p:nvPr/>
      </p:nvGrpSpPr>
      <p:grpSpPr>
        <a:xfrm>
          <a:off x="0" y="0"/>
          <a:ext cx="0" cy="0"/>
          <a:chOff x="0" y="0"/>
          <a:chExt cx="0" cy="0"/>
        </a:xfrm>
      </p:grpSpPr>
      <p:sp>
        <p:nvSpPr>
          <p:cNvPr id="420" name="Google Shape;420;p93"/>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421" name="Google Shape;421;p9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22" name="Shape 422"/>
        <p:cNvGrpSpPr/>
        <p:nvPr/>
      </p:nvGrpSpPr>
      <p:grpSpPr>
        <a:xfrm>
          <a:off x="0" y="0"/>
          <a:ext cx="0" cy="0"/>
          <a:chOff x="0" y="0"/>
          <a:chExt cx="0" cy="0"/>
        </a:xfrm>
      </p:grpSpPr>
      <p:sp>
        <p:nvSpPr>
          <p:cNvPr id="423" name="Google Shape;423;p94"/>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94"/>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accent3"/>
              </a:buClr>
              <a:buSzPts val="13000"/>
              <a:buNone/>
              <a:defRPr sz="13000">
                <a:solidFill>
                  <a:schemeClr val="accent3"/>
                </a:solidFill>
              </a:defRPr>
            </a:lvl1pPr>
            <a:lvl2pPr lvl="1" rtl="0" algn="ctr">
              <a:spcBef>
                <a:spcPts val="0"/>
              </a:spcBef>
              <a:spcAft>
                <a:spcPts val="0"/>
              </a:spcAft>
              <a:buClr>
                <a:schemeClr val="accent3"/>
              </a:buClr>
              <a:buSzPts val="13000"/>
              <a:buNone/>
              <a:defRPr sz="13000">
                <a:solidFill>
                  <a:schemeClr val="accent3"/>
                </a:solidFill>
              </a:defRPr>
            </a:lvl2pPr>
            <a:lvl3pPr lvl="2" rtl="0" algn="ctr">
              <a:spcBef>
                <a:spcPts val="0"/>
              </a:spcBef>
              <a:spcAft>
                <a:spcPts val="0"/>
              </a:spcAft>
              <a:buClr>
                <a:schemeClr val="accent3"/>
              </a:buClr>
              <a:buSzPts val="13000"/>
              <a:buNone/>
              <a:defRPr sz="13000">
                <a:solidFill>
                  <a:schemeClr val="accent3"/>
                </a:solidFill>
              </a:defRPr>
            </a:lvl3pPr>
            <a:lvl4pPr lvl="3" rtl="0" algn="ctr">
              <a:spcBef>
                <a:spcPts val="0"/>
              </a:spcBef>
              <a:spcAft>
                <a:spcPts val="0"/>
              </a:spcAft>
              <a:buClr>
                <a:schemeClr val="accent3"/>
              </a:buClr>
              <a:buSzPts val="13000"/>
              <a:buNone/>
              <a:defRPr sz="13000">
                <a:solidFill>
                  <a:schemeClr val="accent3"/>
                </a:solidFill>
              </a:defRPr>
            </a:lvl4pPr>
            <a:lvl5pPr lvl="4" rtl="0" algn="ctr">
              <a:spcBef>
                <a:spcPts val="0"/>
              </a:spcBef>
              <a:spcAft>
                <a:spcPts val="0"/>
              </a:spcAft>
              <a:buClr>
                <a:schemeClr val="accent3"/>
              </a:buClr>
              <a:buSzPts val="13000"/>
              <a:buNone/>
              <a:defRPr sz="13000">
                <a:solidFill>
                  <a:schemeClr val="accent3"/>
                </a:solidFill>
              </a:defRPr>
            </a:lvl5pPr>
            <a:lvl6pPr lvl="5" rtl="0" algn="ctr">
              <a:spcBef>
                <a:spcPts val="0"/>
              </a:spcBef>
              <a:spcAft>
                <a:spcPts val="0"/>
              </a:spcAft>
              <a:buClr>
                <a:schemeClr val="accent3"/>
              </a:buClr>
              <a:buSzPts val="13000"/>
              <a:buNone/>
              <a:defRPr sz="13000">
                <a:solidFill>
                  <a:schemeClr val="accent3"/>
                </a:solidFill>
              </a:defRPr>
            </a:lvl6pPr>
            <a:lvl7pPr lvl="6" rtl="0" algn="ctr">
              <a:spcBef>
                <a:spcPts val="0"/>
              </a:spcBef>
              <a:spcAft>
                <a:spcPts val="0"/>
              </a:spcAft>
              <a:buClr>
                <a:schemeClr val="accent3"/>
              </a:buClr>
              <a:buSzPts val="13000"/>
              <a:buNone/>
              <a:defRPr sz="13000">
                <a:solidFill>
                  <a:schemeClr val="accent3"/>
                </a:solidFill>
              </a:defRPr>
            </a:lvl7pPr>
            <a:lvl8pPr lvl="7" rtl="0" algn="ctr">
              <a:spcBef>
                <a:spcPts val="0"/>
              </a:spcBef>
              <a:spcAft>
                <a:spcPts val="0"/>
              </a:spcAft>
              <a:buClr>
                <a:schemeClr val="accent3"/>
              </a:buClr>
              <a:buSzPts val="13000"/>
              <a:buNone/>
              <a:defRPr sz="13000">
                <a:solidFill>
                  <a:schemeClr val="accent3"/>
                </a:solidFill>
              </a:defRPr>
            </a:lvl8pPr>
            <a:lvl9pPr lvl="8" rtl="0" algn="ctr">
              <a:spcBef>
                <a:spcPts val="0"/>
              </a:spcBef>
              <a:spcAft>
                <a:spcPts val="0"/>
              </a:spcAft>
              <a:buClr>
                <a:schemeClr val="accent3"/>
              </a:buClr>
              <a:buSzPts val="13000"/>
              <a:buNone/>
              <a:defRPr sz="13000">
                <a:solidFill>
                  <a:schemeClr val="accent3"/>
                </a:solidFill>
              </a:defRPr>
            </a:lvl9pPr>
          </a:lstStyle>
          <a:p>
            <a:r>
              <a:t>xx%</a:t>
            </a:r>
          </a:p>
        </p:txBody>
      </p:sp>
      <p:sp>
        <p:nvSpPr>
          <p:cNvPr id="425" name="Google Shape;425;p94"/>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26" name="Google Shape;426;p9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27" name="Shape 427"/>
        <p:cNvGrpSpPr/>
        <p:nvPr/>
      </p:nvGrpSpPr>
      <p:grpSpPr>
        <a:xfrm>
          <a:off x="0" y="0"/>
          <a:ext cx="0" cy="0"/>
          <a:chOff x="0" y="0"/>
          <a:chExt cx="0" cy="0"/>
        </a:xfrm>
      </p:grpSpPr>
      <p:sp>
        <p:nvSpPr>
          <p:cNvPr id="428" name="Google Shape;428;p9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8.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1.xml"/><Relationship Id="rId10" Type="http://schemas.openxmlformats.org/officeDocument/2006/relationships/slideLayout" Target="../slideLayouts/slideLayout30.xml"/><Relationship Id="rId12" Type="http://schemas.openxmlformats.org/officeDocument/2006/relationships/theme" Target="../theme/theme3.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9" Type="http://schemas.openxmlformats.org/officeDocument/2006/relationships/slideLayout" Target="../slideLayouts/slideLayout29.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2.xml"/><Relationship Id="rId10" Type="http://schemas.openxmlformats.org/officeDocument/2006/relationships/slideLayout" Target="../slideLayouts/slideLayout41.xml"/><Relationship Id="rId12" Type="http://schemas.openxmlformats.org/officeDocument/2006/relationships/theme" Target="../theme/theme6.xml"/><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9" Type="http://schemas.openxmlformats.org/officeDocument/2006/relationships/slideLayout" Target="../slideLayouts/slideLayout40.xml"/><Relationship Id="rId5" Type="http://schemas.openxmlformats.org/officeDocument/2006/relationships/slideLayout" Target="../slideLayouts/slideLayout36.xml"/><Relationship Id="rId6" Type="http://schemas.openxmlformats.org/officeDocument/2006/relationships/slideLayout" Target="../slideLayouts/slideLayout37.xml"/><Relationship Id="rId7" Type="http://schemas.openxmlformats.org/officeDocument/2006/relationships/slideLayout" Target="../slideLayouts/slideLayout38.xml"/><Relationship Id="rId8"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3.xml"/><Relationship Id="rId10" Type="http://schemas.openxmlformats.org/officeDocument/2006/relationships/slideLayout" Target="../slideLayouts/slideLayout52.xml"/><Relationship Id="rId12" Type="http://schemas.openxmlformats.org/officeDocument/2006/relationships/theme" Target="../theme/theme4.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64.xml"/><Relationship Id="rId10" Type="http://schemas.openxmlformats.org/officeDocument/2006/relationships/slideLayout" Target="../slideLayouts/slideLayout63.xml"/><Relationship Id="rId12" Type="http://schemas.openxmlformats.org/officeDocument/2006/relationships/theme" Target="../theme/theme2.xml"/><Relationship Id="rId1" Type="http://schemas.openxmlformats.org/officeDocument/2006/relationships/slideLayout" Target="../slideLayouts/slideLayout54.xml"/><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9" Type="http://schemas.openxmlformats.org/officeDocument/2006/relationships/slideLayout" Target="../slideLayouts/slideLayout62.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slideLayout" Target="../slideLayouts/slideLayout61.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75.xml"/><Relationship Id="rId10" Type="http://schemas.openxmlformats.org/officeDocument/2006/relationships/slideLayout" Target="../slideLayouts/slideLayout74.xml"/><Relationship Id="rId13" Type="http://schemas.openxmlformats.org/officeDocument/2006/relationships/slideLayout" Target="../slideLayouts/slideLayout77.xml"/><Relationship Id="rId12" Type="http://schemas.openxmlformats.org/officeDocument/2006/relationships/slideLayout" Target="../slideLayouts/slideLayout76.xml"/><Relationship Id="rId1" Type="http://schemas.openxmlformats.org/officeDocument/2006/relationships/slideLayout" Target="../slideLayouts/slideLayout65.xml"/><Relationship Id="rId2" Type="http://schemas.openxmlformats.org/officeDocument/2006/relationships/slideLayout" Target="../slideLayouts/slideLayout66.xml"/><Relationship Id="rId3" Type="http://schemas.openxmlformats.org/officeDocument/2006/relationships/slideLayout" Target="../slideLayouts/slideLayout67.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theme" Target="../theme/theme1.xml"/><Relationship Id="rId5" Type="http://schemas.openxmlformats.org/officeDocument/2006/relationships/slideLayout" Target="../slideLayouts/slideLayout69.xml"/><Relationship Id="rId6" Type="http://schemas.openxmlformats.org/officeDocument/2006/relationships/slideLayout" Target="../slideLayouts/slideLayout70.xml"/><Relationship Id="rId7" Type="http://schemas.openxmlformats.org/officeDocument/2006/relationships/slideLayout" Target="../slideLayouts/slideLayout71.xml"/><Relationship Id="rId8" Type="http://schemas.openxmlformats.org/officeDocument/2006/relationships/slideLayout" Target="../slideLayouts/slideLayout72.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88.xml"/><Relationship Id="rId10" Type="http://schemas.openxmlformats.org/officeDocument/2006/relationships/slideLayout" Target="../slideLayouts/slideLayout87.xml"/><Relationship Id="rId12" Type="http://schemas.openxmlformats.org/officeDocument/2006/relationships/theme" Target="../theme/theme5.xml"/><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9" Type="http://schemas.openxmlformats.org/officeDocument/2006/relationships/slideLayout" Target="../slideLayouts/slideLayout86.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98" name="Shape 98"/>
        <p:cNvGrpSpPr/>
        <p:nvPr/>
      </p:nvGrpSpPr>
      <p:grpSpPr>
        <a:xfrm>
          <a:off x="0" y="0"/>
          <a:ext cx="0" cy="0"/>
          <a:chOff x="0" y="0"/>
          <a:chExt cx="0" cy="0"/>
        </a:xfrm>
      </p:grpSpPr>
      <p:sp>
        <p:nvSpPr>
          <p:cNvPr id="99" name="Google Shape;99;p22"/>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100" name="Google Shape;100;p22"/>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101" name="Google Shape;101;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Economica"/>
                <a:ea typeface="Economica"/>
                <a:cs typeface="Economica"/>
                <a:sym typeface="Economica"/>
              </a:defRPr>
            </a:lvl1pPr>
            <a:lvl2pPr lvl="1" rtl="0" algn="r">
              <a:buNone/>
              <a:defRPr sz="1000">
                <a:solidFill>
                  <a:schemeClr val="dk1"/>
                </a:solidFill>
                <a:latin typeface="Economica"/>
                <a:ea typeface="Economica"/>
                <a:cs typeface="Economica"/>
                <a:sym typeface="Economica"/>
              </a:defRPr>
            </a:lvl2pPr>
            <a:lvl3pPr lvl="2" rtl="0" algn="r">
              <a:buNone/>
              <a:defRPr sz="1000">
                <a:solidFill>
                  <a:schemeClr val="dk1"/>
                </a:solidFill>
                <a:latin typeface="Economica"/>
                <a:ea typeface="Economica"/>
                <a:cs typeface="Economica"/>
                <a:sym typeface="Economica"/>
              </a:defRPr>
            </a:lvl3pPr>
            <a:lvl4pPr lvl="3" rtl="0" algn="r">
              <a:buNone/>
              <a:defRPr sz="1000">
                <a:solidFill>
                  <a:schemeClr val="dk1"/>
                </a:solidFill>
                <a:latin typeface="Economica"/>
                <a:ea typeface="Economica"/>
                <a:cs typeface="Economica"/>
                <a:sym typeface="Economica"/>
              </a:defRPr>
            </a:lvl4pPr>
            <a:lvl5pPr lvl="4" rtl="0" algn="r">
              <a:buNone/>
              <a:defRPr sz="1000">
                <a:solidFill>
                  <a:schemeClr val="dk1"/>
                </a:solidFill>
                <a:latin typeface="Economica"/>
                <a:ea typeface="Economica"/>
                <a:cs typeface="Economica"/>
                <a:sym typeface="Economica"/>
              </a:defRPr>
            </a:lvl5pPr>
            <a:lvl6pPr lvl="5" rtl="0" algn="r">
              <a:buNone/>
              <a:defRPr sz="1000">
                <a:solidFill>
                  <a:schemeClr val="dk1"/>
                </a:solidFill>
                <a:latin typeface="Economica"/>
                <a:ea typeface="Economica"/>
                <a:cs typeface="Economica"/>
                <a:sym typeface="Economica"/>
              </a:defRPr>
            </a:lvl6pPr>
            <a:lvl7pPr lvl="6" rtl="0" algn="r">
              <a:buNone/>
              <a:defRPr sz="1000">
                <a:solidFill>
                  <a:schemeClr val="dk1"/>
                </a:solidFill>
                <a:latin typeface="Economica"/>
                <a:ea typeface="Economica"/>
                <a:cs typeface="Economica"/>
                <a:sym typeface="Economica"/>
              </a:defRPr>
            </a:lvl7pPr>
            <a:lvl8pPr lvl="7" rtl="0" algn="r">
              <a:buNone/>
              <a:defRPr sz="1000">
                <a:solidFill>
                  <a:schemeClr val="dk1"/>
                </a:solidFill>
                <a:latin typeface="Economica"/>
                <a:ea typeface="Economica"/>
                <a:cs typeface="Economica"/>
                <a:sym typeface="Economica"/>
              </a:defRPr>
            </a:lvl8pPr>
            <a:lvl9pPr lvl="8" rtl="0"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151" name="Shape 151"/>
        <p:cNvGrpSpPr/>
        <p:nvPr/>
      </p:nvGrpSpPr>
      <p:grpSpPr>
        <a:xfrm>
          <a:off x="0" y="0"/>
          <a:ext cx="0" cy="0"/>
          <a:chOff x="0" y="0"/>
          <a:chExt cx="0" cy="0"/>
        </a:xfrm>
      </p:grpSpPr>
      <p:sp>
        <p:nvSpPr>
          <p:cNvPr id="152" name="Google Shape;152;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153" name="Google Shape;153;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rtl="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rtl="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rtl="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rtl="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rtl="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rtl="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rtl="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rtl="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154" name="Google Shape;154;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Proxima Nova"/>
                <a:ea typeface="Proxima Nova"/>
                <a:cs typeface="Proxima Nova"/>
                <a:sym typeface="Proxima Nova"/>
              </a:defRPr>
            </a:lvl1pPr>
            <a:lvl2pPr lvl="1" rtl="0" algn="r">
              <a:buNone/>
              <a:defRPr sz="1000">
                <a:solidFill>
                  <a:schemeClr val="dk2"/>
                </a:solidFill>
                <a:latin typeface="Proxima Nova"/>
                <a:ea typeface="Proxima Nova"/>
                <a:cs typeface="Proxima Nova"/>
                <a:sym typeface="Proxima Nova"/>
              </a:defRPr>
            </a:lvl2pPr>
            <a:lvl3pPr lvl="2" rtl="0" algn="r">
              <a:buNone/>
              <a:defRPr sz="1000">
                <a:solidFill>
                  <a:schemeClr val="dk2"/>
                </a:solidFill>
                <a:latin typeface="Proxima Nova"/>
                <a:ea typeface="Proxima Nova"/>
                <a:cs typeface="Proxima Nova"/>
                <a:sym typeface="Proxima Nova"/>
              </a:defRPr>
            </a:lvl3pPr>
            <a:lvl4pPr lvl="3" rtl="0" algn="r">
              <a:buNone/>
              <a:defRPr sz="1000">
                <a:solidFill>
                  <a:schemeClr val="dk2"/>
                </a:solidFill>
                <a:latin typeface="Proxima Nova"/>
                <a:ea typeface="Proxima Nova"/>
                <a:cs typeface="Proxima Nova"/>
                <a:sym typeface="Proxima Nova"/>
              </a:defRPr>
            </a:lvl4pPr>
            <a:lvl5pPr lvl="4" rtl="0" algn="r">
              <a:buNone/>
              <a:defRPr sz="1000">
                <a:solidFill>
                  <a:schemeClr val="dk2"/>
                </a:solidFill>
                <a:latin typeface="Proxima Nova"/>
                <a:ea typeface="Proxima Nova"/>
                <a:cs typeface="Proxima Nova"/>
                <a:sym typeface="Proxima Nova"/>
              </a:defRPr>
            </a:lvl5pPr>
            <a:lvl6pPr lvl="5" rtl="0" algn="r">
              <a:buNone/>
              <a:defRPr sz="1000">
                <a:solidFill>
                  <a:schemeClr val="dk2"/>
                </a:solidFill>
                <a:latin typeface="Proxima Nova"/>
                <a:ea typeface="Proxima Nova"/>
                <a:cs typeface="Proxima Nova"/>
                <a:sym typeface="Proxima Nova"/>
              </a:defRPr>
            </a:lvl6pPr>
            <a:lvl7pPr lvl="6" rtl="0" algn="r">
              <a:buNone/>
              <a:defRPr sz="1000">
                <a:solidFill>
                  <a:schemeClr val="dk2"/>
                </a:solidFill>
                <a:latin typeface="Proxima Nova"/>
                <a:ea typeface="Proxima Nova"/>
                <a:cs typeface="Proxima Nova"/>
                <a:sym typeface="Proxima Nova"/>
              </a:defRPr>
            </a:lvl7pPr>
            <a:lvl8pPr lvl="7" rtl="0" algn="r">
              <a:buNone/>
              <a:defRPr sz="1000">
                <a:solidFill>
                  <a:schemeClr val="dk2"/>
                </a:solidFill>
                <a:latin typeface="Proxima Nova"/>
                <a:ea typeface="Proxima Nova"/>
                <a:cs typeface="Proxima Nova"/>
                <a:sym typeface="Proxima Nova"/>
              </a:defRPr>
            </a:lvl8pPr>
            <a:lvl9pPr lvl="8" rtl="0"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8" name="Shape 198"/>
        <p:cNvGrpSpPr/>
        <p:nvPr/>
      </p:nvGrpSpPr>
      <p:grpSpPr>
        <a:xfrm>
          <a:off x="0" y="0"/>
          <a:ext cx="0" cy="0"/>
          <a:chOff x="0" y="0"/>
          <a:chExt cx="0" cy="0"/>
        </a:xfrm>
      </p:grpSpPr>
      <p:sp>
        <p:nvSpPr>
          <p:cNvPr id="199" name="Google Shape;199;p4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200" name="Google Shape;200;p46"/>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1" name="Google Shape;201;p4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202" name="Google Shape;202;p4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203" name="Google Shape;203;p4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73" name="Shape 273"/>
        <p:cNvGrpSpPr/>
        <p:nvPr/>
      </p:nvGrpSpPr>
      <p:grpSpPr>
        <a:xfrm>
          <a:off x="0" y="0"/>
          <a:ext cx="0" cy="0"/>
          <a:chOff x="0" y="0"/>
          <a:chExt cx="0" cy="0"/>
        </a:xfrm>
      </p:grpSpPr>
      <p:sp>
        <p:nvSpPr>
          <p:cNvPr id="274" name="Google Shape;274;p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Fira Sans Extra Condensed SemiBold"/>
              <a:buNone/>
              <a:defRPr b="0" i="0" sz="2800" u="none" cap="none" strike="noStrike">
                <a:solidFill>
                  <a:schemeClr val="dk1"/>
                </a:solidFill>
                <a:latin typeface="Fira Sans Extra Condensed SemiBold"/>
                <a:ea typeface="Fira Sans Extra Condensed SemiBold"/>
                <a:cs typeface="Fira Sans Extra Condensed SemiBold"/>
                <a:sym typeface="Fira Sans Extra Condensed SemiBold"/>
              </a:defRPr>
            </a:lvl1pPr>
            <a:lvl2pPr lvl="1" marR="0" rtl="0" algn="l">
              <a:lnSpc>
                <a:spcPct val="100000"/>
              </a:lnSpc>
              <a:spcBef>
                <a:spcPts val="0"/>
              </a:spcBef>
              <a:spcAft>
                <a:spcPts val="0"/>
              </a:spcAft>
              <a:buClr>
                <a:schemeClr val="dk1"/>
              </a:buClr>
              <a:buSzPts val="2800"/>
              <a:buFont typeface="Fira Sans Extra Condensed SemiBold"/>
              <a:buNone/>
              <a:defRPr b="0" i="0" sz="2800" u="none" cap="none" strike="noStrike">
                <a:solidFill>
                  <a:schemeClr val="dk1"/>
                </a:solidFill>
                <a:latin typeface="Fira Sans Extra Condensed SemiBold"/>
                <a:ea typeface="Fira Sans Extra Condensed SemiBold"/>
                <a:cs typeface="Fira Sans Extra Condensed SemiBold"/>
                <a:sym typeface="Fira Sans Extra Condensed SemiBold"/>
              </a:defRPr>
            </a:lvl2pPr>
            <a:lvl3pPr lvl="2" marR="0" rtl="0" algn="l">
              <a:lnSpc>
                <a:spcPct val="100000"/>
              </a:lnSpc>
              <a:spcBef>
                <a:spcPts val="0"/>
              </a:spcBef>
              <a:spcAft>
                <a:spcPts val="0"/>
              </a:spcAft>
              <a:buClr>
                <a:schemeClr val="dk1"/>
              </a:buClr>
              <a:buSzPts val="2800"/>
              <a:buFont typeface="Fira Sans Extra Condensed SemiBold"/>
              <a:buNone/>
              <a:defRPr b="0" i="0" sz="2800" u="none" cap="none" strike="noStrike">
                <a:solidFill>
                  <a:schemeClr val="dk1"/>
                </a:solidFill>
                <a:latin typeface="Fira Sans Extra Condensed SemiBold"/>
                <a:ea typeface="Fira Sans Extra Condensed SemiBold"/>
                <a:cs typeface="Fira Sans Extra Condensed SemiBold"/>
                <a:sym typeface="Fira Sans Extra Condensed SemiBold"/>
              </a:defRPr>
            </a:lvl3pPr>
            <a:lvl4pPr lvl="3" marR="0" rtl="0" algn="l">
              <a:lnSpc>
                <a:spcPct val="100000"/>
              </a:lnSpc>
              <a:spcBef>
                <a:spcPts val="0"/>
              </a:spcBef>
              <a:spcAft>
                <a:spcPts val="0"/>
              </a:spcAft>
              <a:buClr>
                <a:schemeClr val="dk1"/>
              </a:buClr>
              <a:buSzPts val="2800"/>
              <a:buFont typeface="Fira Sans Extra Condensed SemiBold"/>
              <a:buNone/>
              <a:defRPr b="0" i="0" sz="2800" u="none" cap="none" strike="noStrike">
                <a:solidFill>
                  <a:schemeClr val="dk1"/>
                </a:solidFill>
                <a:latin typeface="Fira Sans Extra Condensed SemiBold"/>
                <a:ea typeface="Fira Sans Extra Condensed SemiBold"/>
                <a:cs typeface="Fira Sans Extra Condensed SemiBold"/>
                <a:sym typeface="Fira Sans Extra Condensed SemiBold"/>
              </a:defRPr>
            </a:lvl4pPr>
            <a:lvl5pPr lvl="4" marR="0" rtl="0" algn="l">
              <a:lnSpc>
                <a:spcPct val="100000"/>
              </a:lnSpc>
              <a:spcBef>
                <a:spcPts val="0"/>
              </a:spcBef>
              <a:spcAft>
                <a:spcPts val="0"/>
              </a:spcAft>
              <a:buClr>
                <a:schemeClr val="dk1"/>
              </a:buClr>
              <a:buSzPts val="2800"/>
              <a:buFont typeface="Fira Sans Extra Condensed SemiBold"/>
              <a:buNone/>
              <a:defRPr b="0" i="0" sz="2800" u="none" cap="none" strike="noStrike">
                <a:solidFill>
                  <a:schemeClr val="dk1"/>
                </a:solidFill>
                <a:latin typeface="Fira Sans Extra Condensed SemiBold"/>
                <a:ea typeface="Fira Sans Extra Condensed SemiBold"/>
                <a:cs typeface="Fira Sans Extra Condensed SemiBold"/>
                <a:sym typeface="Fira Sans Extra Condensed SemiBold"/>
              </a:defRPr>
            </a:lvl5pPr>
            <a:lvl6pPr lvl="5" marR="0" rtl="0" algn="l">
              <a:lnSpc>
                <a:spcPct val="100000"/>
              </a:lnSpc>
              <a:spcBef>
                <a:spcPts val="0"/>
              </a:spcBef>
              <a:spcAft>
                <a:spcPts val="0"/>
              </a:spcAft>
              <a:buClr>
                <a:schemeClr val="dk1"/>
              </a:buClr>
              <a:buSzPts val="2800"/>
              <a:buFont typeface="Fira Sans Extra Condensed SemiBold"/>
              <a:buNone/>
              <a:defRPr b="0" i="0" sz="2800" u="none" cap="none" strike="noStrike">
                <a:solidFill>
                  <a:schemeClr val="dk1"/>
                </a:solidFill>
                <a:latin typeface="Fira Sans Extra Condensed SemiBold"/>
                <a:ea typeface="Fira Sans Extra Condensed SemiBold"/>
                <a:cs typeface="Fira Sans Extra Condensed SemiBold"/>
                <a:sym typeface="Fira Sans Extra Condensed SemiBold"/>
              </a:defRPr>
            </a:lvl6pPr>
            <a:lvl7pPr lvl="6" marR="0" rtl="0" algn="l">
              <a:lnSpc>
                <a:spcPct val="100000"/>
              </a:lnSpc>
              <a:spcBef>
                <a:spcPts val="0"/>
              </a:spcBef>
              <a:spcAft>
                <a:spcPts val="0"/>
              </a:spcAft>
              <a:buClr>
                <a:schemeClr val="dk1"/>
              </a:buClr>
              <a:buSzPts val="2800"/>
              <a:buFont typeface="Fira Sans Extra Condensed SemiBold"/>
              <a:buNone/>
              <a:defRPr b="0" i="0" sz="2800" u="none" cap="none" strike="noStrike">
                <a:solidFill>
                  <a:schemeClr val="dk1"/>
                </a:solidFill>
                <a:latin typeface="Fira Sans Extra Condensed SemiBold"/>
                <a:ea typeface="Fira Sans Extra Condensed SemiBold"/>
                <a:cs typeface="Fira Sans Extra Condensed SemiBold"/>
                <a:sym typeface="Fira Sans Extra Condensed SemiBold"/>
              </a:defRPr>
            </a:lvl7pPr>
            <a:lvl8pPr lvl="7" marR="0" rtl="0" algn="l">
              <a:lnSpc>
                <a:spcPct val="100000"/>
              </a:lnSpc>
              <a:spcBef>
                <a:spcPts val="0"/>
              </a:spcBef>
              <a:spcAft>
                <a:spcPts val="0"/>
              </a:spcAft>
              <a:buClr>
                <a:schemeClr val="dk1"/>
              </a:buClr>
              <a:buSzPts val="2800"/>
              <a:buFont typeface="Fira Sans Extra Condensed SemiBold"/>
              <a:buNone/>
              <a:defRPr b="0" i="0" sz="2800" u="none" cap="none" strike="noStrike">
                <a:solidFill>
                  <a:schemeClr val="dk1"/>
                </a:solidFill>
                <a:latin typeface="Fira Sans Extra Condensed SemiBold"/>
                <a:ea typeface="Fira Sans Extra Condensed SemiBold"/>
                <a:cs typeface="Fira Sans Extra Condensed SemiBold"/>
                <a:sym typeface="Fira Sans Extra Condensed SemiBold"/>
              </a:defRPr>
            </a:lvl8pPr>
            <a:lvl9pPr lvl="8" marR="0" rtl="0" algn="l">
              <a:lnSpc>
                <a:spcPct val="100000"/>
              </a:lnSpc>
              <a:spcBef>
                <a:spcPts val="0"/>
              </a:spcBef>
              <a:spcAft>
                <a:spcPts val="0"/>
              </a:spcAft>
              <a:buClr>
                <a:schemeClr val="dk1"/>
              </a:buClr>
              <a:buSzPts val="2800"/>
              <a:buFont typeface="Fira Sans Extra Condensed SemiBold"/>
              <a:buNone/>
              <a:defRPr b="0" i="0" sz="2800" u="none" cap="none" strike="noStrike">
                <a:solidFill>
                  <a:schemeClr val="dk1"/>
                </a:solidFill>
                <a:latin typeface="Fira Sans Extra Condensed SemiBold"/>
                <a:ea typeface="Fira Sans Extra Condensed SemiBold"/>
                <a:cs typeface="Fira Sans Extra Condensed SemiBold"/>
                <a:sym typeface="Fira Sans Extra Condensed SemiBold"/>
              </a:defRPr>
            </a:lvl9pPr>
          </a:lstStyle>
          <a:p/>
        </p:txBody>
      </p:sp>
      <p:sp>
        <p:nvSpPr>
          <p:cNvPr id="275" name="Google Shape;275;p5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Roboto"/>
              <a:buChar char="●"/>
              <a:defRPr b="0" i="0" sz="1800" u="none" cap="none" strike="noStrike">
                <a:solidFill>
                  <a:srgbClr val="000000"/>
                </a:solidFill>
                <a:latin typeface="Roboto"/>
                <a:ea typeface="Roboto"/>
                <a:cs typeface="Roboto"/>
                <a:sym typeface="Roboto"/>
              </a:defRPr>
            </a:lvl1pPr>
            <a:lvl2pPr indent="-317500" lvl="1" marL="914400" marR="0" rtl="0" algn="l">
              <a:lnSpc>
                <a:spcPct val="100000"/>
              </a:lnSpc>
              <a:spcBef>
                <a:spcPts val="16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16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16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16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16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16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16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1600"/>
              </a:spcBef>
              <a:spcAft>
                <a:spcPts val="16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15" name="Shape 315"/>
        <p:cNvGrpSpPr/>
        <p:nvPr/>
      </p:nvGrpSpPr>
      <p:grpSpPr>
        <a:xfrm>
          <a:off x="0" y="0"/>
          <a:ext cx="0" cy="0"/>
          <a:chOff x="0" y="0"/>
          <a:chExt cx="0" cy="0"/>
        </a:xfrm>
      </p:grpSpPr>
      <p:sp>
        <p:nvSpPr>
          <p:cNvPr id="316" name="Google Shape;316;p7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317" name="Google Shape;317;p7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318" name="Google Shape;318;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372" name="Shape 372"/>
        <p:cNvGrpSpPr/>
        <p:nvPr/>
      </p:nvGrpSpPr>
      <p:grpSpPr>
        <a:xfrm>
          <a:off x="0" y="0"/>
          <a:ext cx="0" cy="0"/>
          <a:chOff x="0" y="0"/>
          <a:chExt cx="0" cy="0"/>
        </a:xfrm>
      </p:grpSpPr>
      <p:sp>
        <p:nvSpPr>
          <p:cNvPr id="373" name="Google Shape;373;p84"/>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374" name="Google Shape;374;p84"/>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375" name="Google Shape;375;p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Open Sans"/>
                <a:ea typeface="Open Sans"/>
                <a:cs typeface="Open Sans"/>
                <a:sym typeface="Open Sans"/>
              </a:defRPr>
            </a:lvl1pPr>
            <a:lvl2pPr lvl="1" rtl="0" algn="r">
              <a:buNone/>
              <a:defRPr sz="1000">
                <a:solidFill>
                  <a:schemeClr val="dk2"/>
                </a:solidFill>
                <a:latin typeface="Open Sans"/>
                <a:ea typeface="Open Sans"/>
                <a:cs typeface="Open Sans"/>
                <a:sym typeface="Open Sans"/>
              </a:defRPr>
            </a:lvl2pPr>
            <a:lvl3pPr lvl="2" rtl="0" algn="r">
              <a:buNone/>
              <a:defRPr sz="1000">
                <a:solidFill>
                  <a:schemeClr val="dk2"/>
                </a:solidFill>
                <a:latin typeface="Open Sans"/>
                <a:ea typeface="Open Sans"/>
                <a:cs typeface="Open Sans"/>
                <a:sym typeface="Open Sans"/>
              </a:defRPr>
            </a:lvl3pPr>
            <a:lvl4pPr lvl="3" rtl="0" algn="r">
              <a:buNone/>
              <a:defRPr sz="1000">
                <a:solidFill>
                  <a:schemeClr val="dk2"/>
                </a:solidFill>
                <a:latin typeface="Open Sans"/>
                <a:ea typeface="Open Sans"/>
                <a:cs typeface="Open Sans"/>
                <a:sym typeface="Open Sans"/>
              </a:defRPr>
            </a:lvl4pPr>
            <a:lvl5pPr lvl="4" rtl="0" algn="r">
              <a:buNone/>
              <a:defRPr sz="1000">
                <a:solidFill>
                  <a:schemeClr val="dk2"/>
                </a:solidFill>
                <a:latin typeface="Open Sans"/>
                <a:ea typeface="Open Sans"/>
                <a:cs typeface="Open Sans"/>
                <a:sym typeface="Open Sans"/>
              </a:defRPr>
            </a:lvl5pPr>
            <a:lvl6pPr lvl="5" rtl="0" algn="r">
              <a:buNone/>
              <a:defRPr sz="1000">
                <a:solidFill>
                  <a:schemeClr val="dk2"/>
                </a:solidFill>
                <a:latin typeface="Open Sans"/>
                <a:ea typeface="Open Sans"/>
                <a:cs typeface="Open Sans"/>
                <a:sym typeface="Open Sans"/>
              </a:defRPr>
            </a:lvl6pPr>
            <a:lvl7pPr lvl="6" rtl="0" algn="r">
              <a:buNone/>
              <a:defRPr sz="1000">
                <a:solidFill>
                  <a:schemeClr val="dk2"/>
                </a:solidFill>
                <a:latin typeface="Open Sans"/>
                <a:ea typeface="Open Sans"/>
                <a:cs typeface="Open Sans"/>
                <a:sym typeface="Open Sans"/>
              </a:defRPr>
            </a:lvl7pPr>
            <a:lvl8pPr lvl="7" rtl="0" algn="r">
              <a:buNone/>
              <a:defRPr sz="1000">
                <a:solidFill>
                  <a:schemeClr val="dk2"/>
                </a:solidFill>
                <a:latin typeface="Open Sans"/>
                <a:ea typeface="Open Sans"/>
                <a:cs typeface="Open Sans"/>
                <a:sym typeface="Open Sans"/>
              </a:defRPr>
            </a:lvl8pPr>
            <a:lvl9pPr lvl="8" rtl="0"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xml"/><Relationship Id="rId3" Type="http://schemas.openxmlformats.org/officeDocument/2006/relationships/hyperlink" Target="mailto:roberta.rocca@cas.au.dk"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0.xml"/><Relationship Id="rId3" Type="http://schemas.openxmlformats.org/officeDocument/2006/relationships/image" Target="../media/image37.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1.xml"/><Relationship Id="rId3"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9.png"/><Relationship Id="rId6" Type="http://schemas.openxmlformats.org/officeDocument/2006/relationships/image" Target="../media/image16.png"/><Relationship Id="rId7" Type="http://schemas.openxmlformats.org/officeDocument/2006/relationships/image" Target="../media/image13.png"/><Relationship Id="rId8"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4.xml"/><Relationship Id="rId3" Type="http://schemas.openxmlformats.org/officeDocument/2006/relationships/image" Target="../media/image24.png"/><Relationship Id="rId4" Type="http://schemas.openxmlformats.org/officeDocument/2006/relationships/image" Target="../media/image19.jpg"/><Relationship Id="rId5" Type="http://schemas.openxmlformats.org/officeDocument/2006/relationships/image" Target="../media/image2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5.png"/><Relationship Id="rId6" Type="http://schemas.openxmlformats.org/officeDocument/2006/relationships/image" Target="../media/image28.jpg"/><Relationship Id="rId7"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25.png"/><Relationship Id="rId5" Type="http://schemas.openxmlformats.org/officeDocument/2006/relationships/image" Target="../media/image28.jpg"/><Relationship Id="rId6"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xml"/><Relationship Id="rId3" Type="http://schemas.openxmlformats.org/officeDocument/2006/relationships/image" Target="../media/image1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xml"/><Relationship Id="rId3"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xml"/><Relationship Id="rId3"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9.xml"/><Relationship Id="rId3"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96"/>
          <p:cNvSpPr txBox="1"/>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None/>
            </a:pPr>
            <a:r>
              <a:rPr lang="en" sz="3200">
                <a:solidFill>
                  <a:srgbClr val="000000"/>
                </a:solidFill>
                <a:latin typeface="Lora"/>
                <a:ea typeface="Lora"/>
                <a:cs typeface="Lora"/>
                <a:sym typeface="Lora"/>
              </a:rPr>
              <a:t>Natural language processing </a:t>
            </a:r>
            <a:endParaRPr sz="3200">
              <a:solidFill>
                <a:srgbClr val="000000"/>
              </a:solidFill>
              <a:latin typeface="Lora"/>
              <a:ea typeface="Lora"/>
              <a:cs typeface="Lora"/>
              <a:sym typeface="Lora"/>
            </a:endParaRPr>
          </a:p>
        </p:txBody>
      </p:sp>
      <p:sp>
        <p:nvSpPr>
          <p:cNvPr id="434" name="Google Shape;434;p96"/>
          <p:cNvSpPr txBox="1"/>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lang="en" sz="2400">
                <a:solidFill>
                  <a:srgbClr val="595959"/>
                </a:solidFill>
                <a:latin typeface="Lora"/>
                <a:ea typeface="Lora"/>
                <a:cs typeface="Lora"/>
                <a:sym typeface="Lora"/>
              </a:rPr>
              <a:t>Lecture 10: Project Pitches!</a:t>
            </a:r>
            <a:endParaRPr sz="2400">
              <a:solidFill>
                <a:srgbClr val="595959"/>
              </a:solidFill>
              <a:latin typeface="Lora"/>
              <a:ea typeface="Lora"/>
              <a:cs typeface="Lora"/>
              <a:sym typeface="Lora"/>
            </a:endParaRPr>
          </a:p>
        </p:txBody>
      </p:sp>
      <p:sp>
        <p:nvSpPr>
          <p:cNvPr id="435" name="Google Shape;435;p96"/>
          <p:cNvSpPr txBox="1"/>
          <p:nvPr/>
        </p:nvSpPr>
        <p:spPr>
          <a:xfrm>
            <a:off x="518100" y="3418525"/>
            <a:ext cx="8520600" cy="7926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lang="en" sz="1300">
                <a:solidFill>
                  <a:srgbClr val="595959"/>
                </a:solidFill>
                <a:latin typeface="Lora"/>
                <a:ea typeface="Lora"/>
                <a:cs typeface="Lora"/>
                <a:sym typeface="Lora"/>
              </a:rPr>
              <a:t>Roberta Rocca</a:t>
            </a:r>
            <a:endParaRPr sz="1300">
              <a:solidFill>
                <a:srgbClr val="595959"/>
              </a:solidFill>
              <a:latin typeface="Lora"/>
              <a:ea typeface="Lora"/>
              <a:cs typeface="Lora"/>
              <a:sym typeface="Lora"/>
            </a:endParaRPr>
          </a:p>
          <a:p>
            <a:pPr indent="0" lvl="0" marL="0" rtl="0" algn="ctr">
              <a:spcBef>
                <a:spcPts val="0"/>
              </a:spcBef>
              <a:spcAft>
                <a:spcPts val="0"/>
              </a:spcAft>
              <a:buNone/>
            </a:pPr>
            <a:r>
              <a:rPr lang="en" sz="1300">
                <a:solidFill>
                  <a:srgbClr val="595959"/>
                </a:solidFill>
                <a:latin typeface="Lora"/>
                <a:ea typeface="Lora"/>
                <a:cs typeface="Lora"/>
                <a:sym typeface="Lora"/>
              </a:rPr>
              <a:t>Assistant Professor, IMC &amp; CHC</a:t>
            </a:r>
            <a:endParaRPr sz="1300">
              <a:solidFill>
                <a:srgbClr val="595959"/>
              </a:solidFill>
              <a:latin typeface="Lora"/>
              <a:ea typeface="Lora"/>
              <a:cs typeface="Lora"/>
              <a:sym typeface="Lora"/>
            </a:endParaRPr>
          </a:p>
          <a:p>
            <a:pPr indent="0" lvl="0" marL="0" rtl="0" algn="ctr">
              <a:spcBef>
                <a:spcPts val="0"/>
              </a:spcBef>
              <a:spcAft>
                <a:spcPts val="0"/>
              </a:spcAft>
              <a:buNone/>
            </a:pPr>
            <a:r>
              <a:rPr lang="en" sz="1300">
                <a:solidFill>
                  <a:srgbClr val="595959"/>
                </a:solidFill>
                <a:latin typeface="Lora"/>
                <a:ea typeface="Lora"/>
                <a:cs typeface="Lora"/>
                <a:sym typeface="Lora"/>
              </a:rPr>
              <a:t>✉️ </a:t>
            </a:r>
            <a:r>
              <a:rPr lang="en" sz="1300" u="sng">
                <a:solidFill>
                  <a:srgbClr val="0097A7"/>
                </a:solidFill>
                <a:latin typeface="Lora"/>
                <a:ea typeface="Lora"/>
                <a:cs typeface="Lora"/>
                <a:sym typeface="Lora"/>
                <a:hlinkClick r:id="rId3">
                  <a:extLst>
                    <a:ext uri="{A12FA001-AC4F-418D-AE19-62706E023703}">
                      <ahyp:hlinkClr val="tx"/>
                    </a:ext>
                  </a:extLst>
                </a:hlinkClick>
              </a:rPr>
              <a:t>roberta.rocca@cas.au.dk</a:t>
            </a:r>
            <a:endParaRPr sz="1300">
              <a:solidFill>
                <a:srgbClr val="595959"/>
              </a:solidFill>
              <a:latin typeface="Lora"/>
              <a:ea typeface="Lora"/>
              <a:cs typeface="Lora"/>
              <a:sym typeface="Lor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pic>
        <p:nvPicPr>
          <p:cNvPr descr="Ancient Open Book PNG Transparent Clipart​ | Gallery Yopriceville -  High-Quality Free Images and Transparent PNG Clipart" id="501" name="Google Shape;501;p105"/>
          <p:cNvPicPr preferRelativeResize="0"/>
          <p:nvPr/>
        </p:nvPicPr>
        <p:blipFill rotWithShape="1">
          <a:blip r:embed="rId3">
            <a:alphaModFix/>
          </a:blip>
          <a:srcRect b="0" l="0" r="0" t="0"/>
          <a:stretch/>
        </p:blipFill>
        <p:spPr>
          <a:xfrm>
            <a:off x="771525" y="0"/>
            <a:ext cx="7599760" cy="5143498"/>
          </a:xfrm>
          <a:prstGeom prst="rect">
            <a:avLst/>
          </a:prstGeom>
          <a:noFill/>
          <a:ln>
            <a:noFill/>
          </a:ln>
        </p:spPr>
      </p:pic>
      <p:sp>
        <p:nvSpPr>
          <p:cNvPr id="502" name="Google Shape;502;p105"/>
          <p:cNvSpPr txBox="1"/>
          <p:nvPr/>
        </p:nvSpPr>
        <p:spPr>
          <a:xfrm>
            <a:off x="1620535" y="135835"/>
            <a:ext cx="2866500" cy="1425000"/>
          </a:xfrm>
          <a:prstGeom prst="rect">
            <a:avLst/>
          </a:prstGeom>
          <a:noFill/>
          <a:ln>
            <a:noFill/>
          </a:ln>
        </p:spPr>
        <p:txBody>
          <a:bodyPr anchorCtr="0" anchor="ctr" bIns="34275" lIns="68575" spcFirstLastPara="1" rIns="68575" wrap="square" tIns="34275">
            <a:normAutofit/>
          </a:bodyPr>
          <a:lstStyle/>
          <a:p>
            <a:pPr indent="0" lvl="0" marL="0" marR="0" rtl="0" algn="ctr">
              <a:lnSpc>
                <a:spcPct val="90000"/>
              </a:lnSpc>
              <a:spcBef>
                <a:spcPts val="0"/>
              </a:spcBef>
              <a:spcAft>
                <a:spcPts val="0"/>
              </a:spcAft>
              <a:buNone/>
            </a:pPr>
            <a:r>
              <a:rPr b="1" i="0" lang="en" sz="2400" u="none" cap="none" strike="noStrike">
                <a:solidFill>
                  <a:schemeClr val="dk1"/>
                </a:solidFill>
                <a:latin typeface="Architects Daughter"/>
                <a:ea typeface="Architects Daughter"/>
                <a:cs typeface="Architects Daughter"/>
                <a:sym typeface="Architects Daughter"/>
              </a:rPr>
              <a:t>Overall theme: Automatic Story Generation</a:t>
            </a:r>
            <a:endParaRPr sz="1100"/>
          </a:p>
        </p:txBody>
      </p:sp>
      <p:sp>
        <p:nvSpPr>
          <p:cNvPr id="503" name="Google Shape;503;p105"/>
          <p:cNvSpPr txBox="1"/>
          <p:nvPr/>
        </p:nvSpPr>
        <p:spPr>
          <a:xfrm>
            <a:off x="1851279" y="1560769"/>
            <a:ext cx="2538600" cy="2807100"/>
          </a:xfrm>
          <a:prstGeom prst="rect">
            <a:avLst/>
          </a:prstGeom>
          <a:noFill/>
          <a:ln>
            <a:noFill/>
          </a:ln>
        </p:spPr>
        <p:txBody>
          <a:bodyPr anchorCtr="0" anchor="t" bIns="34275" lIns="68575" spcFirstLastPara="1" rIns="68575" wrap="square" tIns="34275">
            <a:normAutofit lnSpcReduction="20000"/>
          </a:bodyPr>
          <a:lstStyle/>
          <a:p>
            <a:pPr indent="0" lvl="0" marL="0" marR="0" rtl="0" algn="l">
              <a:lnSpc>
                <a:spcPct val="90000"/>
              </a:lnSpc>
              <a:spcBef>
                <a:spcPts val="0"/>
              </a:spcBef>
              <a:spcAft>
                <a:spcPts val="0"/>
              </a:spcAft>
              <a:buNone/>
            </a:pPr>
            <a:r>
              <a:rPr b="1" i="0" lang="en" sz="1500" u="sng" cap="none" strike="noStrike">
                <a:solidFill>
                  <a:schemeClr val="dk1"/>
                </a:solidFill>
                <a:latin typeface="Architects Daughter"/>
                <a:ea typeface="Architects Daughter"/>
                <a:cs typeface="Architects Daughter"/>
                <a:sym typeface="Architects Daughter"/>
              </a:rPr>
              <a:t>Background</a:t>
            </a:r>
            <a:endParaRPr sz="1100"/>
          </a:p>
          <a:p>
            <a:pPr indent="-215900" lvl="0" marL="215900" marR="0" rtl="0" algn="l">
              <a:lnSpc>
                <a:spcPct val="90000"/>
              </a:lnSpc>
              <a:spcBef>
                <a:spcPts val="500"/>
              </a:spcBef>
              <a:spcAft>
                <a:spcPts val="0"/>
              </a:spcAft>
              <a:buClr>
                <a:schemeClr val="dk1"/>
              </a:buClr>
              <a:buSzPts val="1400"/>
              <a:buFont typeface="Courier New"/>
              <a:buChar char="o"/>
            </a:pPr>
            <a:r>
              <a:rPr b="1" i="0" lang="en" sz="1400" u="none" cap="none" strike="noStrike">
                <a:solidFill>
                  <a:schemeClr val="dk1"/>
                </a:solidFill>
                <a:latin typeface="Architects Daughter"/>
                <a:ea typeface="Architects Daughter"/>
                <a:cs typeface="Architects Daughter"/>
                <a:sym typeface="Architects Daughter"/>
              </a:rPr>
              <a:t>What is the current state of ASG? Is it a concern to the creative writing industry?</a:t>
            </a:r>
            <a:endParaRPr sz="1100"/>
          </a:p>
          <a:p>
            <a:pPr indent="-127000" lvl="0" marL="215900" marR="0" rtl="0" algn="l">
              <a:lnSpc>
                <a:spcPct val="90000"/>
              </a:lnSpc>
              <a:spcBef>
                <a:spcPts val="500"/>
              </a:spcBef>
              <a:spcAft>
                <a:spcPts val="0"/>
              </a:spcAft>
              <a:buClr>
                <a:schemeClr val="dk1"/>
              </a:buClr>
              <a:buSzPts val="1400"/>
              <a:buFont typeface="Courier New"/>
              <a:buNone/>
            </a:pPr>
            <a:r>
              <a:t/>
            </a:r>
            <a:endParaRPr b="1" i="0" sz="1400" u="none" cap="none" strike="noStrike">
              <a:solidFill>
                <a:schemeClr val="dk1"/>
              </a:solidFill>
              <a:latin typeface="Architects Daughter"/>
              <a:ea typeface="Architects Daughter"/>
              <a:cs typeface="Architects Daughter"/>
              <a:sym typeface="Architects Daughter"/>
            </a:endParaRPr>
          </a:p>
          <a:p>
            <a:pPr indent="-215900" lvl="0" marL="215900" marR="0" rtl="0" algn="l">
              <a:lnSpc>
                <a:spcPct val="90000"/>
              </a:lnSpc>
              <a:spcBef>
                <a:spcPts val="500"/>
              </a:spcBef>
              <a:spcAft>
                <a:spcPts val="0"/>
              </a:spcAft>
              <a:buClr>
                <a:schemeClr val="dk1"/>
              </a:buClr>
              <a:buSzPts val="1400"/>
              <a:buFont typeface="Courier New"/>
              <a:buChar char="o"/>
            </a:pPr>
            <a:r>
              <a:rPr b="1" i="0" lang="en" sz="1400" u="none" cap="none" strike="noStrike">
                <a:solidFill>
                  <a:schemeClr val="dk1"/>
                </a:solidFill>
                <a:latin typeface="Architects Daughter"/>
                <a:ea typeface="Architects Daughter"/>
                <a:cs typeface="Architects Daughter"/>
                <a:sym typeface="Architects Daughter"/>
              </a:rPr>
              <a:t>No, still not comparable to human stories.</a:t>
            </a:r>
            <a:endParaRPr sz="1100"/>
          </a:p>
          <a:p>
            <a:pPr indent="-127000" lvl="0" marL="215900" marR="0" rtl="0" algn="l">
              <a:lnSpc>
                <a:spcPct val="90000"/>
              </a:lnSpc>
              <a:spcBef>
                <a:spcPts val="500"/>
              </a:spcBef>
              <a:spcAft>
                <a:spcPts val="0"/>
              </a:spcAft>
              <a:buClr>
                <a:schemeClr val="dk1"/>
              </a:buClr>
              <a:buSzPts val="1400"/>
              <a:buFont typeface="Courier New"/>
              <a:buNone/>
            </a:pPr>
            <a:r>
              <a:t/>
            </a:r>
            <a:endParaRPr b="1" i="0" sz="1400" u="none" cap="none" strike="noStrike">
              <a:solidFill>
                <a:schemeClr val="dk1"/>
              </a:solidFill>
              <a:latin typeface="Architects Daughter"/>
              <a:ea typeface="Architects Daughter"/>
              <a:cs typeface="Architects Daughter"/>
              <a:sym typeface="Architects Daughter"/>
            </a:endParaRPr>
          </a:p>
          <a:p>
            <a:pPr indent="-215900" lvl="0" marL="215900" marR="0" rtl="0" algn="l">
              <a:lnSpc>
                <a:spcPct val="90000"/>
              </a:lnSpc>
              <a:spcBef>
                <a:spcPts val="500"/>
              </a:spcBef>
              <a:spcAft>
                <a:spcPts val="0"/>
              </a:spcAft>
              <a:buClr>
                <a:schemeClr val="dk1"/>
              </a:buClr>
              <a:buSzPts val="1400"/>
              <a:buFont typeface="Courier New"/>
              <a:buChar char="o"/>
            </a:pPr>
            <a:r>
              <a:rPr b="1" i="0" lang="en" sz="1400" u="none" cap="none" strike="noStrike">
                <a:solidFill>
                  <a:schemeClr val="dk1"/>
                </a:solidFill>
                <a:latin typeface="Architects Daughter"/>
                <a:ea typeface="Architects Daughter"/>
                <a:cs typeface="Architects Daughter"/>
                <a:sym typeface="Architects Daughter"/>
              </a:rPr>
              <a:t>LLMs outperform AGS systems in story generation according to human evaluations.</a:t>
            </a:r>
            <a:endParaRPr sz="1100"/>
          </a:p>
          <a:p>
            <a:pPr indent="0" lvl="0" marL="0" marR="0" rtl="0" algn="l">
              <a:lnSpc>
                <a:spcPct val="90000"/>
              </a:lnSpc>
              <a:spcBef>
                <a:spcPts val="50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504" name="Google Shape;504;p105"/>
          <p:cNvSpPr txBox="1"/>
          <p:nvPr/>
        </p:nvSpPr>
        <p:spPr>
          <a:xfrm>
            <a:off x="4648702" y="509650"/>
            <a:ext cx="2821200" cy="1511400"/>
          </a:xfrm>
          <a:prstGeom prst="rect">
            <a:avLst/>
          </a:prstGeom>
          <a:noFill/>
          <a:ln>
            <a:noFill/>
          </a:ln>
        </p:spPr>
        <p:txBody>
          <a:bodyPr anchorCtr="0" anchor="t" bIns="34275" lIns="68575" spcFirstLastPara="1" rIns="68575" wrap="square" tIns="34275">
            <a:normAutofit lnSpcReduction="20000"/>
          </a:bodyPr>
          <a:lstStyle/>
          <a:p>
            <a:pPr indent="0" lvl="0" marL="0" marR="0" rtl="0" algn="l">
              <a:lnSpc>
                <a:spcPct val="90000"/>
              </a:lnSpc>
              <a:spcBef>
                <a:spcPts val="0"/>
              </a:spcBef>
              <a:spcAft>
                <a:spcPts val="0"/>
              </a:spcAft>
              <a:buNone/>
            </a:pPr>
            <a:r>
              <a:rPr b="1" i="0" lang="en" sz="1400" u="sng" cap="none" strike="noStrike">
                <a:solidFill>
                  <a:schemeClr val="dk1"/>
                </a:solidFill>
                <a:latin typeface="Architects Daughter"/>
                <a:ea typeface="Architects Daughter"/>
                <a:cs typeface="Architects Daughter"/>
                <a:sym typeface="Architects Daughter"/>
              </a:rPr>
              <a:t>Proposed extremely unspecific RQ</a:t>
            </a:r>
            <a:endParaRPr sz="1100"/>
          </a:p>
          <a:p>
            <a:pPr indent="0" lvl="0" marL="0" marR="0" rtl="0" algn="l">
              <a:lnSpc>
                <a:spcPct val="90000"/>
              </a:lnSpc>
              <a:spcBef>
                <a:spcPts val="500"/>
              </a:spcBef>
              <a:spcAft>
                <a:spcPts val="0"/>
              </a:spcAft>
              <a:buNone/>
            </a:pPr>
            <a:r>
              <a:t/>
            </a:r>
            <a:endParaRPr b="1" i="0" sz="1100" u="none" cap="none" strike="noStrike">
              <a:solidFill>
                <a:schemeClr val="dk1"/>
              </a:solidFill>
              <a:latin typeface="Calibri"/>
              <a:ea typeface="Calibri"/>
              <a:cs typeface="Calibri"/>
              <a:sym typeface="Calibri"/>
            </a:endParaRPr>
          </a:p>
          <a:p>
            <a:pPr indent="0" lvl="0" marL="0" marR="0" rtl="0" algn="l">
              <a:lnSpc>
                <a:spcPct val="90000"/>
              </a:lnSpc>
              <a:spcBef>
                <a:spcPts val="500"/>
              </a:spcBef>
              <a:spcAft>
                <a:spcPts val="0"/>
              </a:spcAft>
              <a:buNone/>
            </a:pPr>
            <a:r>
              <a:rPr b="1" i="0" lang="en" sz="1400" u="none" cap="none" strike="noStrike">
                <a:solidFill>
                  <a:schemeClr val="dk1"/>
                </a:solidFill>
                <a:latin typeface="Architects Daughter"/>
                <a:ea typeface="Architects Daughter"/>
                <a:cs typeface="Architects Daughter"/>
                <a:sym typeface="Architects Daughter"/>
              </a:rPr>
              <a:t>Can prompt-based learning be used to modulate the profile of the story? E.g., adapt it to score high on empathy and engagement or surprise?</a:t>
            </a:r>
            <a:endParaRPr sz="1100"/>
          </a:p>
        </p:txBody>
      </p:sp>
      <p:sp>
        <p:nvSpPr>
          <p:cNvPr id="505" name="Google Shape;505;p105"/>
          <p:cNvSpPr txBox="1"/>
          <p:nvPr/>
        </p:nvSpPr>
        <p:spPr>
          <a:xfrm>
            <a:off x="4648702" y="2178748"/>
            <a:ext cx="3573000" cy="2807100"/>
          </a:xfrm>
          <a:prstGeom prst="rect">
            <a:avLst/>
          </a:prstGeom>
          <a:noFill/>
          <a:ln>
            <a:noFill/>
          </a:ln>
        </p:spPr>
        <p:txBody>
          <a:bodyPr anchorCtr="0" anchor="t" bIns="34275" lIns="68575" spcFirstLastPara="1" rIns="68575" wrap="square" tIns="34275">
            <a:normAutofit/>
          </a:bodyPr>
          <a:lstStyle/>
          <a:p>
            <a:pPr indent="0" lvl="0" marL="0" marR="0" rtl="0" algn="l">
              <a:lnSpc>
                <a:spcPct val="90000"/>
              </a:lnSpc>
              <a:spcBef>
                <a:spcPts val="0"/>
              </a:spcBef>
              <a:spcAft>
                <a:spcPts val="0"/>
              </a:spcAft>
              <a:buNone/>
            </a:pPr>
            <a:r>
              <a:rPr b="1" i="0" lang="en" sz="1500" u="sng" cap="none" strike="noStrike">
                <a:solidFill>
                  <a:schemeClr val="dk1"/>
                </a:solidFill>
                <a:latin typeface="Architects Daughter"/>
                <a:ea typeface="Architects Daughter"/>
                <a:cs typeface="Architects Daughter"/>
                <a:sym typeface="Architects Daughter"/>
              </a:rPr>
              <a:t>Decisions to me made</a:t>
            </a:r>
            <a:endParaRPr sz="1100"/>
          </a:p>
          <a:p>
            <a:pPr indent="0" lvl="0" marL="0" marR="0" rtl="0" algn="l">
              <a:lnSpc>
                <a:spcPct val="90000"/>
              </a:lnSpc>
              <a:spcBef>
                <a:spcPts val="500"/>
              </a:spcBef>
              <a:spcAft>
                <a:spcPts val="0"/>
              </a:spcAft>
              <a:buNone/>
            </a:pPr>
            <a:r>
              <a:t/>
            </a:r>
            <a:endParaRPr b="1" i="0" sz="1100" u="none" cap="none" strike="noStrike">
              <a:solidFill>
                <a:schemeClr val="dk1"/>
              </a:solidFill>
              <a:latin typeface="Calibri"/>
              <a:ea typeface="Calibri"/>
              <a:cs typeface="Calibri"/>
              <a:sym typeface="Calibri"/>
            </a:endParaRPr>
          </a:p>
          <a:p>
            <a:pPr indent="0" lvl="0" marL="0" marR="0" rtl="0" algn="l">
              <a:lnSpc>
                <a:spcPct val="90000"/>
              </a:lnSpc>
              <a:spcBef>
                <a:spcPts val="500"/>
              </a:spcBef>
              <a:spcAft>
                <a:spcPts val="0"/>
              </a:spcAft>
              <a:buNone/>
            </a:pPr>
            <a:r>
              <a:rPr b="1" i="0" lang="en" sz="1400" u="none" cap="none" strike="noStrike">
                <a:solidFill>
                  <a:schemeClr val="dk1"/>
                </a:solidFill>
                <a:latin typeface="Architects Daughter"/>
                <a:ea typeface="Architects Daughter"/>
                <a:cs typeface="Architects Daughter"/>
                <a:sym typeface="Architects Daughter"/>
              </a:rPr>
              <a:t>Human versus automatic measures?</a:t>
            </a:r>
            <a:endParaRPr sz="1100"/>
          </a:p>
          <a:p>
            <a:pPr indent="0" lvl="0" marL="0" marR="0" rtl="0" algn="l">
              <a:lnSpc>
                <a:spcPct val="90000"/>
              </a:lnSpc>
              <a:spcBef>
                <a:spcPts val="500"/>
              </a:spcBef>
              <a:spcAft>
                <a:spcPts val="0"/>
              </a:spcAft>
              <a:buNone/>
            </a:pPr>
            <a:r>
              <a:t/>
            </a:r>
            <a:endParaRPr b="1" i="0" sz="1400" u="none" cap="none" strike="noStrike">
              <a:solidFill>
                <a:schemeClr val="dk1"/>
              </a:solidFill>
              <a:latin typeface="Architects Daughter"/>
              <a:ea typeface="Architects Daughter"/>
              <a:cs typeface="Architects Daughter"/>
              <a:sym typeface="Architects Daughter"/>
            </a:endParaRPr>
          </a:p>
          <a:p>
            <a:pPr indent="0" lvl="0" marL="0" marR="0" rtl="0" algn="l">
              <a:lnSpc>
                <a:spcPct val="90000"/>
              </a:lnSpc>
              <a:spcBef>
                <a:spcPts val="500"/>
              </a:spcBef>
              <a:spcAft>
                <a:spcPts val="0"/>
              </a:spcAft>
              <a:buNone/>
            </a:pPr>
            <a:r>
              <a:rPr b="1" i="0" lang="en" sz="1400" u="none" cap="none" strike="noStrike">
                <a:solidFill>
                  <a:schemeClr val="dk1"/>
                </a:solidFill>
                <a:latin typeface="Architects Daughter"/>
                <a:ea typeface="Architects Daughter"/>
                <a:cs typeface="Architects Daughter"/>
                <a:sym typeface="Architects Daughter"/>
              </a:rPr>
              <a:t>Which model?</a:t>
            </a:r>
            <a:endParaRPr sz="1100"/>
          </a:p>
          <a:p>
            <a:pPr indent="0" lvl="0" marL="0" marR="0" rtl="0" algn="l">
              <a:lnSpc>
                <a:spcPct val="90000"/>
              </a:lnSpc>
              <a:spcBef>
                <a:spcPts val="500"/>
              </a:spcBef>
              <a:spcAft>
                <a:spcPts val="0"/>
              </a:spcAft>
              <a:buNone/>
            </a:pPr>
            <a:r>
              <a:rPr b="1" i="0" lang="en" sz="1400" u="none" cap="none" strike="noStrike">
                <a:solidFill>
                  <a:schemeClr val="dk1"/>
                </a:solidFill>
                <a:latin typeface="Architects Daughter"/>
                <a:ea typeface="Architects Daughter"/>
                <a:cs typeface="Architects Daughter"/>
                <a:sym typeface="Architects Daughter"/>
              </a:rPr>
              <a:t>🡪 Parameter size vs quality of output</a:t>
            </a:r>
            <a:endParaRPr sz="1100"/>
          </a:p>
          <a:p>
            <a:pPr indent="0" lvl="0" marL="0" marR="0" rtl="0" algn="l">
              <a:lnSpc>
                <a:spcPct val="90000"/>
              </a:lnSpc>
              <a:spcBef>
                <a:spcPts val="500"/>
              </a:spcBef>
              <a:spcAft>
                <a:spcPts val="0"/>
              </a:spcAft>
              <a:buNone/>
            </a:pPr>
            <a:r>
              <a:t/>
            </a:r>
            <a:endParaRPr b="0" i="0" sz="1400" u="none" cap="none" strike="noStrike">
              <a:solidFill>
                <a:schemeClr val="dk1"/>
              </a:solidFill>
              <a:latin typeface="Architects Daughter"/>
              <a:ea typeface="Architects Daughter"/>
              <a:cs typeface="Architects Daughter"/>
              <a:sym typeface="Architects Daughter"/>
            </a:endParaRPr>
          </a:p>
          <a:p>
            <a:pPr indent="0" lvl="0" marL="0" marR="0" rtl="0" algn="l">
              <a:lnSpc>
                <a:spcPct val="90000"/>
              </a:lnSpc>
              <a:spcBef>
                <a:spcPts val="500"/>
              </a:spcBef>
              <a:spcAft>
                <a:spcPts val="0"/>
              </a:spcAft>
              <a:buNone/>
            </a:pPr>
            <a:r>
              <a:t/>
            </a:r>
            <a:endParaRPr b="0" i="0" sz="1400" u="none" cap="none" strike="noStrike">
              <a:solidFill>
                <a:schemeClr val="dk1"/>
              </a:solidFill>
              <a:latin typeface="Architects Daughter"/>
              <a:ea typeface="Architects Daughter"/>
              <a:cs typeface="Architects Daughter"/>
              <a:sym typeface="Architects Daughter"/>
            </a:endParaRPr>
          </a:p>
        </p:txBody>
      </p:sp>
      <p:pic>
        <p:nvPicPr>
          <p:cNvPr descr="Weights Uneven outline" id="506" name="Google Shape;506;p105"/>
          <p:cNvPicPr preferRelativeResize="0"/>
          <p:nvPr/>
        </p:nvPicPr>
        <p:blipFill rotWithShape="1">
          <a:blip r:embed="rId4">
            <a:alphaModFix/>
          </a:blip>
          <a:srcRect b="0" l="0" r="0" t="0"/>
          <a:stretch/>
        </p:blipFill>
        <p:spPr>
          <a:xfrm>
            <a:off x="5729933" y="3649980"/>
            <a:ext cx="778605" cy="77860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106"/>
          <p:cNvSpPr/>
          <p:nvPr/>
        </p:nvSpPr>
        <p:spPr>
          <a:xfrm>
            <a:off x="0" y="1308436"/>
            <a:ext cx="9143999" cy="1396112"/>
          </a:xfrm>
          <a:prstGeom prst="rect">
            <a:avLst/>
          </a:prstGeom>
          <a:solidFill>
            <a:srgbClr val="FFF2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13" name="Google Shape;513;p106"/>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050505"/>
              </a:buClr>
              <a:buSzPts val="2100"/>
              <a:buFont typeface="Poppins Medium"/>
              <a:buNone/>
            </a:pPr>
            <a:r>
              <a:rPr i="0" lang="en" sz="2100">
                <a:solidFill>
                  <a:srgbClr val="050505"/>
                </a:solidFill>
                <a:latin typeface="Poppins Medium"/>
                <a:ea typeface="Poppins Medium"/>
                <a:cs typeface="Poppins Medium"/>
                <a:sym typeface="Poppins Medium"/>
              </a:rPr>
              <a:t>Approaching the ✨ Gold Standard ✨ : A Comparison Framework for Optimising Question-Answering in the Danish Welfare Sector</a:t>
            </a:r>
            <a:endParaRPr sz="2100">
              <a:latin typeface="Poppins Medium"/>
              <a:ea typeface="Poppins Medium"/>
              <a:cs typeface="Poppins Medium"/>
              <a:sym typeface="Poppins Medium"/>
            </a:endParaRPr>
          </a:p>
        </p:txBody>
      </p:sp>
      <p:sp>
        <p:nvSpPr>
          <p:cNvPr id="514" name="Google Shape;514;p106"/>
          <p:cNvSpPr txBox="1"/>
          <p:nvPr>
            <p:ph idx="2" type="body"/>
          </p:nvPr>
        </p:nvSpPr>
        <p:spPr>
          <a:xfrm>
            <a:off x="629841" y="2921696"/>
            <a:ext cx="3868340" cy="1720551"/>
          </a:xfrm>
          <a:prstGeom prst="rect">
            <a:avLst/>
          </a:prstGeom>
          <a:noFill/>
          <a:ln>
            <a:noFill/>
          </a:ln>
        </p:spPr>
        <p:txBody>
          <a:bodyPr anchorCtr="0" anchor="t" bIns="34275" lIns="68575" spcFirstLastPara="1" rIns="68575" wrap="square" tIns="34275">
            <a:normAutofit fontScale="92500" lnSpcReduction="10000"/>
          </a:bodyPr>
          <a:lstStyle/>
          <a:p>
            <a:pPr indent="0" lvl="0" marL="0" rtl="0" algn="l">
              <a:lnSpc>
                <a:spcPct val="90000"/>
              </a:lnSpc>
              <a:spcBef>
                <a:spcPts val="0"/>
              </a:spcBef>
              <a:spcAft>
                <a:spcPts val="0"/>
              </a:spcAft>
              <a:buClr>
                <a:srgbClr val="D0CECE"/>
              </a:buClr>
              <a:buSzPct val="190909"/>
              <a:buNone/>
            </a:pPr>
            <a:r>
              <a:rPr lang="en" sz="1100">
                <a:solidFill>
                  <a:srgbClr val="D0CECE"/>
                </a:solidFill>
                <a:latin typeface="Poppins Medium"/>
                <a:ea typeface="Poppins Medium"/>
                <a:cs typeface="Poppins Medium"/>
                <a:sym typeface="Poppins Medium"/>
              </a:rPr>
              <a:t>Answer-generation</a:t>
            </a:r>
            <a:endParaRPr sz="1100"/>
          </a:p>
          <a:p>
            <a:pPr indent="-181927" lvl="0" marL="177800" rtl="0" algn="l">
              <a:lnSpc>
                <a:spcPct val="90000"/>
              </a:lnSpc>
              <a:spcBef>
                <a:spcPts val="800"/>
              </a:spcBef>
              <a:spcAft>
                <a:spcPts val="0"/>
              </a:spcAft>
              <a:buClr>
                <a:srgbClr val="D0CECE"/>
              </a:buClr>
              <a:buSzPct val="100000"/>
              <a:buChar char="•"/>
            </a:pPr>
            <a:r>
              <a:rPr lang="en" sz="1800">
                <a:solidFill>
                  <a:srgbClr val="D0CECE"/>
                </a:solidFill>
                <a:latin typeface="Poppins Medium"/>
                <a:ea typeface="Poppins Medium"/>
                <a:cs typeface="Poppins Medium"/>
                <a:sym typeface="Poppins Medium"/>
              </a:rPr>
              <a:t>StableBeluga?</a:t>
            </a:r>
            <a:endParaRPr sz="1100"/>
          </a:p>
          <a:p>
            <a:pPr indent="-181927" lvl="0" marL="177800" rtl="0" algn="l">
              <a:lnSpc>
                <a:spcPct val="90000"/>
              </a:lnSpc>
              <a:spcBef>
                <a:spcPts val="800"/>
              </a:spcBef>
              <a:spcAft>
                <a:spcPts val="0"/>
              </a:spcAft>
              <a:buClr>
                <a:srgbClr val="D0CECE"/>
              </a:buClr>
              <a:buSzPct val="100000"/>
              <a:buChar char="•"/>
            </a:pPr>
            <a:r>
              <a:rPr lang="en" sz="1800">
                <a:solidFill>
                  <a:srgbClr val="D0CECE"/>
                </a:solidFill>
                <a:latin typeface="Poppins Medium"/>
                <a:ea typeface="Poppins Medium"/>
                <a:cs typeface="Poppins Medium"/>
                <a:sym typeface="Poppins Medium"/>
              </a:rPr>
              <a:t>Including the linked references in the prompt?</a:t>
            </a:r>
            <a:endParaRPr sz="1100"/>
          </a:p>
          <a:p>
            <a:pPr indent="-181927" lvl="0" marL="177800" rtl="0" algn="l">
              <a:lnSpc>
                <a:spcPct val="90000"/>
              </a:lnSpc>
              <a:spcBef>
                <a:spcPts val="800"/>
              </a:spcBef>
              <a:spcAft>
                <a:spcPts val="0"/>
              </a:spcAft>
              <a:buClr>
                <a:srgbClr val="D0CECE"/>
              </a:buClr>
              <a:buSzPct val="100000"/>
              <a:buChar char="•"/>
            </a:pPr>
            <a:r>
              <a:rPr lang="en" sz="1800">
                <a:solidFill>
                  <a:srgbClr val="D0CECE"/>
                </a:solidFill>
                <a:latin typeface="Poppins Medium"/>
                <a:ea typeface="Poppins Medium"/>
                <a:cs typeface="Poppins Medium"/>
                <a:sym typeface="Poppins Medium"/>
              </a:rPr>
              <a:t>Small retrieval augmented generation (RAG) model</a:t>
            </a:r>
            <a:endParaRPr sz="1100"/>
          </a:p>
          <a:p>
            <a:pPr indent="-76200" lvl="0" marL="177800" rtl="0" algn="l">
              <a:lnSpc>
                <a:spcPct val="90000"/>
              </a:lnSpc>
              <a:spcBef>
                <a:spcPts val="800"/>
              </a:spcBef>
              <a:spcAft>
                <a:spcPts val="0"/>
              </a:spcAft>
              <a:buClr>
                <a:schemeClr val="dk1"/>
              </a:buClr>
              <a:buSzPct val="100000"/>
              <a:buNone/>
            </a:pPr>
            <a:r>
              <a:t/>
            </a:r>
            <a:endParaRPr sz="1800">
              <a:solidFill>
                <a:srgbClr val="7F7F7F"/>
              </a:solidFill>
              <a:latin typeface="Poppins Medium"/>
              <a:ea typeface="Poppins Medium"/>
              <a:cs typeface="Poppins Medium"/>
              <a:sym typeface="Poppins Medium"/>
            </a:endParaRPr>
          </a:p>
          <a:p>
            <a:pPr indent="0" lvl="0" marL="0" rtl="0" algn="l">
              <a:lnSpc>
                <a:spcPct val="90000"/>
              </a:lnSpc>
              <a:spcBef>
                <a:spcPts val="800"/>
              </a:spcBef>
              <a:spcAft>
                <a:spcPts val="0"/>
              </a:spcAft>
              <a:buClr>
                <a:schemeClr val="dk1"/>
              </a:buClr>
              <a:buSzPct val="190909"/>
              <a:buNone/>
            </a:pPr>
            <a:r>
              <a:t/>
            </a:r>
            <a:endParaRPr sz="1100">
              <a:solidFill>
                <a:srgbClr val="7F7F7F"/>
              </a:solidFill>
              <a:latin typeface="Poppins Medium"/>
              <a:ea typeface="Poppins Medium"/>
              <a:cs typeface="Poppins Medium"/>
              <a:sym typeface="Poppins Medium"/>
            </a:endParaRPr>
          </a:p>
          <a:p>
            <a:pPr indent="0" lvl="0" marL="0" rtl="0" algn="l">
              <a:lnSpc>
                <a:spcPct val="90000"/>
              </a:lnSpc>
              <a:spcBef>
                <a:spcPts val="800"/>
              </a:spcBef>
              <a:spcAft>
                <a:spcPts val="0"/>
              </a:spcAft>
              <a:buClr>
                <a:schemeClr val="dk1"/>
              </a:buClr>
              <a:buSzPct val="190909"/>
              <a:buNone/>
            </a:pPr>
            <a:r>
              <a:t/>
            </a:r>
            <a:endParaRPr sz="1100">
              <a:latin typeface="Poppins Medium"/>
              <a:ea typeface="Poppins Medium"/>
              <a:cs typeface="Poppins Medium"/>
              <a:sym typeface="Poppins Medium"/>
            </a:endParaRPr>
          </a:p>
        </p:txBody>
      </p:sp>
      <p:sp>
        <p:nvSpPr>
          <p:cNvPr id="515" name="Google Shape;515;p106"/>
          <p:cNvSpPr txBox="1"/>
          <p:nvPr>
            <p:ph idx="4" type="body"/>
          </p:nvPr>
        </p:nvSpPr>
        <p:spPr>
          <a:xfrm>
            <a:off x="4629150" y="2921696"/>
            <a:ext cx="3887391" cy="1720551"/>
          </a:xfrm>
          <a:prstGeom prst="rect">
            <a:avLst/>
          </a:prstGeom>
          <a:noFill/>
          <a:ln>
            <a:noFill/>
          </a:ln>
        </p:spPr>
        <p:txBody>
          <a:bodyPr anchorCtr="0" anchor="t" bIns="34275" lIns="68575" spcFirstLastPara="1" rIns="68575" wrap="square" tIns="34275">
            <a:normAutofit fontScale="92500" lnSpcReduction="10000"/>
          </a:bodyPr>
          <a:lstStyle/>
          <a:p>
            <a:pPr indent="0" lvl="0" marL="0" rtl="0" algn="l">
              <a:lnSpc>
                <a:spcPct val="90000"/>
              </a:lnSpc>
              <a:spcBef>
                <a:spcPts val="0"/>
              </a:spcBef>
              <a:spcAft>
                <a:spcPts val="0"/>
              </a:spcAft>
              <a:buClr>
                <a:schemeClr val="dk1"/>
              </a:buClr>
              <a:buSzPct val="190909"/>
              <a:buNone/>
            </a:pPr>
            <a:r>
              <a:rPr lang="en" sz="1100">
                <a:latin typeface="Poppins Medium"/>
                <a:ea typeface="Poppins Medium"/>
                <a:cs typeface="Poppins Medium"/>
                <a:sym typeface="Poppins Medium"/>
              </a:rPr>
              <a:t>Evaluation</a:t>
            </a:r>
            <a:endParaRPr sz="1100"/>
          </a:p>
          <a:p>
            <a:pPr indent="-181927" lvl="0" marL="177800" rtl="0" algn="l">
              <a:lnSpc>
                <a:spcPct val="90000"/>
              </a:lnSpc>
              <a:spcBef>
                <a:spcPts val="800"/>
              </a:spcBef>
              <a:spcAft>
                <a:spcPts val="0"/>
              </a:spcAft>
              <a:buClr>
                <a:schemeClr val="dk1"/>
              </a:buClr>
              <a:buSzPct val="100000"/>
              <a:buChar char="•"/>
            </a:pPr>
            <a:r>
              <a:rPr lang="en" sz="1800">
                <a:latin typeface="Poppins Medium"/>
                <a:ea typeface="Poppins Medium"/>
                <a:cs typeface="Poppins Medium"/>
                <a:sym typeface="Poppins Medium"/>
              </a:rPr>
              <a:t>What is important for usability of a RAG in this context?</a:t>
            </a:r>
            <a:endParaRPr sz="1100"/>
          </a:p>
          <a:p>
            <a:pPr indent="-181927" lvl="0" marL="177800" rtl="0" algn="l">
              <a:lnSpc>
                <a:spcPct val="90000"/>
              </a:lnSpc>
              <a:spcBef>
                <a:spcPts val="800"/>
              </a:spcBef>
              <a:spcAft>
                <a:spcPts val="0"/>
              </a:spcAft>
              <a:buClr>
                <a:schemeClr val="dk1"/>
              </a:buClr>
              <a:buSzPct val="100000"/>
              <a:buChar char="•"/>
            </a:pPr>
            <a:r>
              <a:rPr lang="en" sz="1800">
                <a:latin typeface="Poppins Medium"/>
                <a:ea typeface="Poppins Medium"/>
                <a:cs typeface="Poppins Medium"/>
                <a:sym typeface="Poppins Medium"/>
              </a:rPr>
              <a:t>Informativeness and correctness</a:t>
            </a:r>
            <a:endParaRPr sz="1100"/>
          </a:p>
          <a:p>
            <a:pPr indent="-181927" lvl="0" marL="177800" rtl="0" algn="l">
              <a:lnSpc>
                <a:spcPct val="90000"/>
              </a:lnSpc>
              <a:spcBef>
                <a:spcPts val="800"/>
              </a:spcBef>
              <a:spcAft>
                <a:spcPts val="0"/>
              </a:spcAft>
              <a:buClr>
                <a:schemeClr val="dk1"/>
              </a:buClr>
              <a:buSzPct val="100000"/>
              <a:buChar char="•"/>
            </a:pPr>
            <a:r>
              <a:rPr lang="en" sz="1800">
                <a:latin typeface="Poppins Medium"/>
                <a:ea typeface="Poppins Medium"/>
                <a:cs typeface="Poppins Medium"/>
                <a:sym typeface="Poppins Medium"/>
              </a:rPr>
              <a:t>Fluency</a:t>
            </a:r>
            <a:endParaRPr sz="1100"/>
          </a:p>
          <a:p>
            <a:pPr indent="-181927" lvl="0" marL="177800" rtl="0" algn="l">
              <a:lnSpc>
                <a:spcPct val="90000"/>
              </a:lnSpc>
              <a:spcBef>
                <a:spcPts val="800"/>
              </a:spcBef>
              <a:spcAft>
                <a:spcPts val="0"/>
              </a:spcAft>
              <a:buClr>
                <a:schemeClr val="dk1"/>
              </a:buClr>
              <a:buSzPct val="100000"/>
              <a:buChar char="•"/>
            </a:pPr>
            <a:r>
              <a:rPr lang="en" sz="1800">
                <a:latin typeface="Poppins Medium"/>
                <a:ea typeface="Poppins Medium"/>
                <a:cs typeface="Poppins Medium"/>
                <a:sym typeface="Poppins Medium"/>
              </a:rPr>
              <a:t>Maybe something else??</a:t>
            </a:r>
            <a:endParaRPr sz="1100"/>
          </a:p>
          <a:p>
            <a:pPr indent="-76200" lvl="0" marL="177800" rtl="0" algn="l">
              <a:lnSpc>
                <a:spcPct val="90000"/>
              </a:lnSpc>
              <a:spcBef>
                <a:spcPts val="800"/>
              </a:spcBef>
              <a:spcAft>
                <a:spcPts val="0"/>
              </a:spcAft>
              <a:buClr>
                <a:schemeClr val="dk1"/>
              </a:buClr>
              <a:buSzPct val="100000"/>
              <a:buNone/>
            </a:pPr>
            <a:r>
              <a:t/>
            </a:r>
            <a:endParaRPr sz="1800">
              <a:latin typeface="Poppins Medium"/>
              <a:ea typeface="Poppins Medium"/>
              <a:cs typeface="Poppins Medium"/>
              <a:sym typeface="Poppins Medium"/>
            </a:endParaRPr>
          </a:p>
          <a:p>
            <a:pPr indent="-76200" lvl="0" marL="177800" rtl="0" algn="l">
              <a:lnSpc>
                <a:spcPct val="90000"/>
              </a:lnSpc>
              <a:spcBef>
                <a:spcPts val="800"/>
              </a:spcBef>
              <a:spcAft>
                <a:spcPts val="0"/>
              </a:spcAft>
              <a:buClr>
                <a:schemeClr val="dk1"/>
              </a:buClr>
              <a:buSzPct val="100000"/>
              <a:buNone/>
            </a:pPr>
            <a:r>
              <a:t/>
            </a:r>
            <a:endParaRPr sz="1800">
              <a:latin typeface="Poppins Medium"/>
              <a:ea typeface="Poppins Medium"/>
              <a:cs typeface="Poppins Medium"/>
              <a:sym typeface="Poppins Medium"/>
            </a:endParaRPr>
          </a:p>
          <a:p>
            <a:pPr indent="-76200" lvl="0" marL="177800" rtl="0" algn="l">
              <a:lnSpc>
                <a:spcPct val="90000"/>
              </a:lnSpc>
              <a:spcBef>
                <a:spcPts val="800"/>
              </a:spcBef>
              <a:spcAft>
                <a:spcPts val="0"/>
              </a:spcAft>
              <a:buClr>
                <a:schemeClr val="dk1"/>
              </a:buClr>
              <a:buSzPct val="100000"/>
              <a:buNone/>
            </a:pPr>
            <a:r>
              <a:t/>
            </a:r>
            <a:endParaRPr sz="1800">
              <a:latin typeface="Poppins Medium"/>
              <a:ea typeface="Poppins Medium"/>
              <a:cs typeface="Poppins Medium"/>
              <a:sym typeface="Poppins Medium"/>
            </a:endParaRPr>
          </a:p>
        </p:txBody>
      </p:sp>
      <p:pic>
        <p:nvPicPr>
          <p:cNvPr id="516" name="Google Shape;516;p106"/>
          <p:cNvPicPr preferRelativeResize="0"/>
          <p:nvPr/>
        </p:nvPicPr>
        <p:blipFill rotWithShape="1">
          <a:blip r:embed="rId3">
            <a:alphaModFix/>
          </a:blip>
          <a:srcRect b="0" l="0" r="0" t="0"/>
          <a:stretch/>
        </p:blipFill>
        <p:spPr>
          <a:xfrm>
            <a:off x="629841" y="1479422"/>
            <a:ext cx="2066795" cy="1054138"/>
          </a:xfrm>
          <a:prstGeom prst="rect">
            <a:avLst/>
          </a:prstGeom>
          <a:noFill/>
          <a:ln>
            <a:noFill/>
          </a:ln>
        </p:spPr>
      </p:pic>
      <p:sp>
        <p:nvSpPr>
          <p:cNvPr id="517" name="Google Shape;517;p106"/>
          <p:cNvSpPr/>
          <p:nvPr/>
        </p:nvSpPr>
        <p:spPr>
          <a:xfrm>
            <a:off x="3268904" y="1424954"/>
            <a:ext cx="2454279" cy="1174559"/>
          </a:xfrm>
          <a:prstGeom prst="wedgeEllipseCallout">
            <a:avLst>
              <a:gd fmla="val -62081" name="adj1"/>
              <a:gd fmla="val -886" name="adj2"/>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400" u="none" cap="none" strike="noStrike">
                <a:solidFill>
                  <a:schemeClr val="dk1"/>
                </a:solidFill>
                <a:latin typeface="Calibri"/>
                <a:ea typeface="Calibri"/>
                <a:cs typeface="Calibri"/>
                <a:sym typeface="Calibri"/>
              </a:rPr>
              <a:t>“How can we evalutate the output from a RAG compared to a gold standard answer?”</a:t>
            </a:r>
            <a:endParaRPr sz="1100"/>
          </a:p>
        </p:txBody>
      </p:sp>
      <p:sp>
        <p:nvSpPr>
          <p:cNvPr id="518" name="Google Shape;518;p106"/>
          <p:cNvSpPr/>
          <p:nvPr/>
        </p:nvSpPr>
        <p:spPr>
          <a:xfrm>
            <a:off x="6222890" y="1366694"/>
            <a:ext cx="2579466" cy="1291078"/>
          </a:xfrm>
          <a:prstGeom prst="rect">
            <a:avLst/>
          </a:prstGeom>
          <a:solidFill>
            <a:schemeClr val="lt1"/>
          </a:solidFill>
          <a:ln cap="flat" cmpd="sng" w="12700">
            <a:solidFill>
              <a:schemeClr val="dk1"/>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rPr b="1" i="0" lang="en" sz="1400" u="none" cap="none" strike="noStrike">
                <a:solidFill>
                  <a:schemeClr val="dk1"/>
                </a:solidFill>
                <a:latin typeface="Calibri"/>
                <a:ea typeface="Calibri"/>
                <a:cs typeface="Calibri"/>
                <a:sym typeface="Calibri"/>
              </a:rPr>
              <a:t>Q: </a:t>
            </a:r>
            <a:r>
              <a:rPr b="0" i="0" lang="en" sz="1400" u="none" cap="none" strike="noStrike">
                <a:solidFill>
                  <a:schemeClr val="dk1"/>
                </a:solidFill>
                <a:latin typeface="Calibri"/>
                <a:ea typeface="Calibri"/>
                <a:cs typeface="Calibri"/>
                <a:sym typeface="Calibri"/>
              </a:rPr>
              <a:t>Skal dosispakket medicin overføres til FMK (Cura)?</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b="1" lang="en" sz="1400">
                <a:solidFill>
                  <a:schemeClr val="dk1"/>
                </a:solidFill>
                <a:latin typeface="Calibri"/>
                <a:ea typeface="Calibri"/>
                <a:cs typeface="Calibri"/>
                <a:sym typeface="Calibri"/>
              </a:rPr>
              <a:t>A: </a:t>
            </a:r>
            <a:r>
              <a:rPr lang="en" sz="1400">
                <a:solidFill>
                  <a:schemeClr val="dk1"/>
                </a:solidFill>
                <a:latin typeface="Calibri"/>
                <a:ea typeface="Calibri"/>
                <a:cs typeface="Calibri"/>
                <a:sym typeface="Calibri"/>
              </a:rPr>
              <a:t>Ja, al borgers medicin skal fremgå af ordinationsoversigten. Du kan se mere her: LINK</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p107"/>
          <p:cNvPicPr preferRelativeResize="0"/>
          <p:nvPr/>
        </p:nvPicPr>
        <p:blipFill>
          <a:blip r:embed="rId3">
            <a:alphaModFix/>
          </a:blip>
          <a:stretch>
            <a:fillRect/>
          </a:stretch>
        </p:blipFill>
        <p:spPr>
          <a:xfrm>
            <a:off x="159300" y="118325"/>
            <a:ext cx="8984699" cy="48213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pic>
        <p:nvPicPr>
          <p:cNvPr id="528" name="Google Shape;528;p108"/>
          <p:cNvPicPr preferRelativeResize="0"/>
          <p:nvPr/>
        </p:nvPicPr>
        <p:blipFill>
          <a:blip r:embed="rId3">
            <a:alphaModFix/>
          </a:blip>
          <a:stretch>
            <a:fillRect/>
          </a:stretch>
        </p:blipFill>
        <p:spPr>
          <a:xfrm>
            <a:off x="152400" y="383525"/>
            <a:ext cx="8839204" cy="437644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10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1 - AI Generated News and Bias </a:t>
            </a:r>
            <a:endParaRPr/>
          </a:p>
        </p:txBody>
      </p:sp>
      <p:sp>
        <p:nvSpPr>
          <p:cNvPr id="534" name="Google Shape;534;p10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Stable Beluga = Debiased</a:t>
            </a:r>
            <a:endParaRPr/>
          </a:p>
          <a:p>
            <a:pPr indent="-342900" lvl="0" marL="457200" rtl="0" algn="l">
              <a:spcBef>
                <a:spcPts val="0"/>
              </a:spcBef>
              <a:spcAft>
                <a:spcPts val="0"/>
              </a:spcAft>
              <a:buSzPts val="1800"/>
              <a:buChar char="-"/>
            </a:pPr>
            <a:r>
              <a:rPr lang="en"/>
              <a:t>Working with System prompts</a:t>
            </a:r>
            <a:endParaRPr/>
          </a:p>
          <a:p>
            <a:pPr indent="-342900" lvl="0" marL="457200" rtl="0" algn="l">
              <a:spcBef>
                <a:spcPts val="0"/>
              </a:spcBef>
              <a:spcAft>
                <a:spcPts val="0"/>
              </a:spcAft>
              <a:buSzPts val="1800"/>
              <a:buChar char="-"/>
            </a:pPr>
            <a:r>
              <a:rPr lang="en"/>
              <a:t>Generate news article text based on different system prompts (can we make the model biased again through system prompts?)</a:t>
            </a:r>
            <a:endParaRPr/>
          </a:p>
          <a:p>
            <a:pPr indent="-342900" lvl="0" marL="457200" rtl="0" algn="l">
              <a:spcBef>
                <a:spcPts val="0"/>
              </a:spcBef>
              <a:spcAft>
                <a:spcPts val="0"/>
              </a:spcAft>
              <a:buSzPts val="1800"/>
              <a:buChar char="-"/>
            </a:pPr>
            <a:r>
              <a:rPr lang="en"/>
              <a:t>Prompts based on the BOLD-dataset prompts e.g. occupations, race </a:t>
            </a:r>
            <a:endParaRPr/>
          </a:p>
          <a:p>
            <a:pPr indent="-317500" lvl="1" marL="914400" rtl="0" algn="l">
              <a:spcBef>
                <a:spcPts val="0"/>
              </a:spcBef>
              <a:spcAft>
                <a:spcPts val="0"/>
              </a:spcAft>
              <a:buSzPts val="1400"/>
              <a:buChar char="-"/>
            </a:pPr>
            <a:r>
              <a:rPr lang="en"/>
              <a:t>Evaluate text with sentiment analysis, lexicon approach (BOLD-dataset) </a:t>
            </a:r>
            <a:endParaRPr/>
          </a:p>
          <a:p>
            <a:pPr indent="-342900" lvl="0" marL="457200" rtl="0" algn="l">
              <a:spcBef>
                <a:spcPts val="0"/>
              </a:spcBef>
              <a:spcAft>
                <a:spcPts val="0"/>
              </a:spcAft>
              <a:buSzPts val="1800"/>
              <a:buChar char="-"/>
            </a:pPr>
            <a:r>
              <a:rPr lang="en"/>
              <a:t>Only works in English </a:t>
            </a:r>
            <a:endParaRPr/>
          </a:p>
          <a:p>
            <a:pPr indent="-342900" lvl="0" marL="457200" rtl="0" algn="l">
              <a:spcBef>
                <a:spcPts val="0"/>
              </a:spcBef>
              <a:spcAft>
                <a:spcPts val="0"/>
              </a:spcAft>
              <a:buSzPts val="1800"/>
              <a:buChar char="-"/>
            </a:pPr>
            <a:r>
              <a:rPr lang="en"/>
              <a:t>Stable Beluga (llama) works in Danish (create a new evaluation dataset)</a:t>
            </a:r>
            <a:endParaRPr/>
          </a:p>
          <a:p>
            <a:pPr indent="-342900" lvl="0" marL="457200" rtl="0" algn="l">
              <a:spcBef>
                <a:spcPts val="0"/>
              </a:spcBef>
              <a:spcAft>
                <a:spcPts val="0"/>
              </a:spcAft>
              <a:buSzPts val="1800"/>
              <a:buChar char="-"/>
            </a:pPr>
            <a:r>
              <a:rPr lang="en"/>
              <a:t>Compare models maybe Falcon? Or?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11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2 - Compare Danish models</a:t>
            </a:r>
            <a:endParaRPr/>
          </a:p>
        </p:txBody>
      </p:sp>
      <p:sp>
        <p:nvSpPr>
          <p:cNvPr id="540" name="Google Shape;540;p11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Evaluate Danish models based on GenDaLens </a:t>
            </a:r>
            <a:endParaRPr/>
          </a:p>
          <a:p>
            <a:pPr indent="-342900" lvl="0" marL="457200" rtl="0" algn="l">
              <a:spcBef>
                <a:spcPts val="0"/>
              </a:spcBef>
              <a:spcAft>
                <a:spcPts val="0"/>
              </a:spcAft>
              <a:buSzPts val="1800"/>
              <a:buChar char="-"/>
            </a:pPr>
            <a:r>
              <a:rPr lang="en"/>
              <a:t>Alligne/debiase </a:t>
            </a:r>
            <a:endParaRPr/>
          </a:p>
          <a:p>
            <a:pPr indent="-317500" lvl="1" marL="914400" rtl="0" algn="l">
              <a:spcBef>
                <a:spcPts val="0"/>
              </a:spcBef>
              <a:spcAft>
                <a:spcPts val="0"/>
              </a:spcAft>
              <a:buSzPts val="1400"/>
              <a:buChar char="-"/>
            </a:pPr>
            <a:r>
              <a:rPr lang="en"/>
              <a:t>How? Embedding space?</a:t>
            </a:r>
            <a:endParaRPr/>
          </a:p>
          <a:p>
            <a:pPr indent="-317500" lvl="1" marL="914400" rtl="0" algn="l">
              <a:spcBef>
                <a:spcPts val="0"/>
              </a:spcBef>
              <a:spcAft>
                <a:spcPts val="0"/>
              </a:spcAft>
              <a:buSzPts val="1400"/>
              <a:buChar char="-"/>
            </a:pPr>
            <a:r>
              <a:rPr lang="en"/>
              <a:t>Finetune on debiased text?</a:t>
            </a:r>
            <a:endParaRPr/>
          </a:p>
          <a:p>
            <a:pPr indent="-342900" lvl="0" marL="457200" rtl="0" algn="l">
              <a:spcBef>
                <a:spcPts val="0"/>
              </a:spcBef>
              <a:spcAft>
                <a:spcPts val="0"/>
              </a:spcAft>
              <a:buSzPts val="1800"/>
              <a:buChar char="-"/>
            </a:pPr>
            <a:r>
              <a:rPr lang="en"/>
              <a:t>Compare the aligned models with the old models</a:t>
            </a:r>
            <a:endParaRPr/>
          </a:p>
          <a:p>
            <a:pPr indent="-317500" lvl="1" marL="914400" rtl="0" algn="l">
              <a:spcBef>
                <a:spcPts val="0"/>
              </a:spcBef>
              <a:spcAft>
                <a:spcPts val="0"/>
              </a:spcAft>
              <a:buSzPts val="1400"/>
              <a:buChar char="-"/>
            </a:pPr>
            <a:r>
              <a:rPr lang="en"/>
              <a:t>Gender and NER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What to choose?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111"/>
          <p:cNvSpPr txBox="1"/>
          <p:nvPr>
            <p:ph type="title"/>
          </p:nvPr>
        </p:nvSpPr>
        <p:spPr>
          <a:xfrm>
            <a:off x="311700" y="75900"/>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Humans have a tendency to anthropomorphise</a:t>
            </a:r>
            <a:endParaRPr/>
          </a:p>
        </p:txBody>
      </p:sp>
      <p:sp>
        <p:nvSpPr>
          <p:cNvPr id="546" name="Google Shape;546;p111"/>
          <p:cNvSpPr txBox="1"/>
          <p:nvPr>
            <p:ph idx="1" type="body"/>
          </p:nvPr>
        </p:nvSpPr>
        <p:spPr>
          <a:xfrm>
            <a:off x="0" y="1513350"/>
            <a:ext cx="9144000" cy="286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Giving human faces or expressions to non-human entities, such as animals, objects, or natural phenomena.</a:t>
            </a:r>
            <a:endParaRPr/>
          </a:p>
          <a:p>
            <a:pPr indent="-342900" lvl="0" marL="457200" rtl="0" algn="l">
              <a:spcBef>
                <a:spcPts val="0"/>
              </a:spcBef>
              <a:spcAft>
                <a:spcPts val="0"/>
              </a:spcAft>
              <a:buSzPts val="1800"/>
              <a:buChar char="●"/>
            </a:pPr>
            <a:r>
              <a:rPr lang="en"/>
              <a:t>Giving human bodies or limbs to non-human entities, such as robots, cartoon characters, or cars.</a:t>
            </a:r>
            <a:endParaRPr/>
          </a:p>
          <a:p>
            <a:pPr indent="-342900" lvl="0" marL="457200" rtl="0" algn="l">
              <a:spcBef>
                <a:spcPts val="0"/>
              </a:spcBef>
              <a:spcAft>
                <a:spcPts val="0"/>
              </a:spcAft>
              <a:buSzPts val="1800"/>
              <a:buChar char="●"/>
            </a:pPr>
            <a:r>
              <a:rPr lang="en"/>
              <a:t>Using human language to describe non-human entities, such as saying that a computer is "smart" or that a car is "happy."</a:t>
            </a:r>
            <a:endParaRPr/>
          </a:p>
          <a:p>
            <a:pPr indent="-342900" lvl="0" marL="457200" rtl="0" algn="l">
              <a:spcBef>
                <a:spcPts val="0"/>
              </a:spcBef>
              <a:spcAft>
                <a:spcPts val="0"/>
              </a:spcAft>
              <a:buSzPts val="1800"/>
              <a:buChar char="●"/>
            </a:pPr>
            <a:r>
              <a:rPr lang="en"/>
              <a:t>Attributing human emotions or feelings to non-human entities, such as saying that a cat is "sad" or that a flower is "beautiful."</a:t>
            </a:r>
            <a:endParaRPr/>
          </a:p>
        </p:txBody>
      </p:sp>
      <p:sp>
        <p:nvSpPr>
          <p:cNvPr id="547" name="Google Shape;547;p111"/>
          <p:cNvSpPr txBox="1"/>
          <p:nvPr/>
        </p:nvSpPr>
        <p:spPr>
          <a:xfrm>
            <a:off x="340650" y="907200"/>
            <a:ext cx="8462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solidFill>
                  <a:schemeClr val="dk1"/>
                </a:solidFill>
                <a:latin typeface="Open Sans"/>
                <a:ea typeface="Open Sans"/>
                <a:cs typeface="Open Sans"/>
                <a:sym typeface="Open Sans"/>
              </a:rPr>
              <a:t>The attribution of human traits, emotions, or intentions to non-human entities.</a:t>
            </a:r>
            <a:endParaRPr i="1" sz="1800">
              <a:solidFill>
                <a:schemeClr val="dk1"/>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11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 ubiquitous phenomenon</a:t>
            </a:r>
            <a:endParaRPr/>
          </a:p>
        </p:txBody>
      </p:sp>
      <p:pic>
        <p:nvPicPr>
          <p:cNvPr id="553" name="Google Shape;553;p112"/>
          <p:cNvPicPr preferRelativeResize="0"/>
          <p:nvPr/>
        </p:nvPicPr>
        <p:blipFill>
          <a:blip r:embed="rId3">
            <a:alphaModFix/>
          </a:blip>
          <a:stretch>
            <a:fillRect/>
          </a:stretch>
        </p:blipFill>
        <p:spPr>
          <a:xfrm>
            <a:off x="5318550" y="315925"/>
            <a:ext cx="3584900" cy="2016500"/>
          </a:xfrm>
          <a:prstGeom prst="rect">
            <a:avLst/>
          </a:prstGeom>
          <a:noFill/>
          <a:ln>
            <a:noFill/>
          </a:ln>
        </p:spPr>
      </p:pic>
      <p:pic>
        <p:nvPicPr>
          <p:cNvPr id="554" name="Google Shape;554;p112"/>
          <p:cNvPicPr preferRelativeResize="0"/>
          <p:nvPr/>
        </p:nvPicPr>
        <p:blipFill>
          <a:blip r:embed="rId4">
            <a:alphaModFix/>
          </a:blip>
          <a:stretch>
            <a:fillRect/>
          </a:stretch>
        </p:blipFill>
        <p:spPr>
          <a:xfrm>
            <a:off x="152400" y="2484825"/>
            <a:ext cx="1914525" cy="2390775"/>
          </a:xfrm>
          <a:prstGeom prst="rect">
            <a:avLst/>
          </a:prstGeom>
          <a:noFill/>
          <a:ln>
            <a:noFill/>
          </a:ln>
        </p:spPr>
      </p:pic>
      <p:pic>
        <p:nvPicPr>
          <p:cNvPr id="555" name="Google Shape;555;p112"/>
          <p:cNvPicPr preferRelativeResize="0"/>
          <p:nvPr/>
        </p:nvPicPr>
        <p:blipFill>
          <a:blip r:embed="rId5">
            <a:alphaModFix/>
          </a:blip>
          <a:stretch>
            <a:fillRect/>
          </a:stretch>
        </p:blipFill>
        <p:spPr>
          <a:xfrm>
            <a:off x="2219325" y="2484825"/>
            <a:ext cx="3641078" cy="2506275"/>
          </a:xfrm>
          <a:prstGeom prst="rect">
            <a:avLst/>
          </a:prstGeom>
          <a:noFill/>
          <a:ln>
            <a:noFill/>
          </a:ln>
        </p:spPr>
      </p:pic>
      <p:pic>
        <p:nvPicPr>
          <p:cNvPr id="556" name="Google Shape;556;p112"/>
          <p:cNvPicPr preferRelativeResize="0"/>
          <p:nvPr/>
        </p:nvPicPr>
        <p:blipFill>
          <a:blip r:embed="rId6">
            <a:alphaModFix/>
          </a:blip>
          <a:stretch>
            <a:fillRect/>
          </a:stretch>
        </p:blipFill>
        <p:spPr>
          <a:xfrm>
            <a:off x="6012802" y="2484825"/>
            <a:ext cx="2683141" cy="2506274"/>
          </a:xfrm>
          <a:prstGeom prst="rect">
            <a:avLst/>
          </a:prstGeom>
          <a:noFill/>
          <a:ln>
            <a:noFill/>
          </a:ln>
        </p:spPr>
      </p:pic>
      <p:pic>
        <p:nvPicPr>
          <p:cNvPr id="557" name="Google Shape;557;p112"/>
          <p:cNvPicPr preferRelativeResize="0"/>
          <p:nvPr/>
        </p:nvPicPr>
        <p:blipFill>
          <a:blip r:embed="rId7">
            <a:alphaModFix/>
          </a:blip>
          <a:stretch>
            <a:fillRect/>
          </a:stretch>
        </p:blipFill>
        <p:spPr>
          <a:xfrm>
            <a:off x="5318550" y="246225"/>
            <a:ext cx="3429000" cy="5143500"/>
          </a:xfrm>
          <a:prstGeom prst="rect">
            <a:avLst/>
          </a:prstGeom>
          <a:noFill/>
          <a:ln>
            <a:noFill/>
          </a:ln>
        </p:spPr>
      </p:pic>
      <p:pic>
        <p:nvPicPr>
          <p:cNvPr id="558" name="Google Shape;558;p112"/>
          <p:cNvPicPr preferRelativeResize="0"/>
          <p:nvPr/>
        </p:nvPicPr>
        <p:blipFill>
          <a:blip r:embed="rId8">
            <a:alphaModFix/>
          </a:blip>
          <a:stretch>
            <a:fillRect/>
          </a:stretch>
        </p:blipFill>
        <p:spPr>
          <a:xfrm>
            <a:off x="311700" y="1258400"/>
            <a:ext cx="6130374" cy="3448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113"/>
          <p:cNvSpPr txBox="1"/>
          <p:nvPr>
            <p:ph type="title"/>
          </p:nvPr>
        </p:nvSpPr>
        <p:spPr>
          <a:xfrm>
            <a:off x="311700" y="134700"/>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Ubiquity does not imply harmlessness</a:t>
            </a:r>
            <a:endParaRPr/>
          </a:p>
        </p:txBody>
      </p:sp>
      <p:pic>
        <p:nvPicPr>
          <p:cNvPr id="564" name="Google Shape;564;p113"/>
          <p:cNvPicPr preferRelativeResize="0"/>
          <p:nvPr/>
        </p:nvPicPr>
        <p:blipFill>
          <a:blip r:embed="rId3">
            <a:alphaModFix/>
          </a:blip>
          <a:stretch>
            <a:fillRect/>
          </a:stretch>
        </p:blipFill>
        <p:spPr>
          <a:xfrm>
            <a:off x="1290688" y="1147225"/>
            <a:ext cx="6562621" cy="36914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11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Google trends for ‘ai girlfriend’</a:t>
            </a:r>
            <a:endParaRPr/>
          </a:p>
        </p:txBody>
      </p:sp>
      <p:pic>
        <p:nvPicPr>
          <p:cNvPr id="570" name="Google Shape;570;p114"/>
          <p:cNvPicPr preferRelativeResize="0"/>
          <p:nvPr/>
        </p:nvPicPr>
        <p:blipFill>
          <a:blip r:embed="rId3">
            <a:alphaModFix/>
          </a:blip>
          <a:stretch>
            <a:fillRect/>
          </a:stretch>
        </p:blipFill>
        <p:spPr>
          <a:xfrm>
            <a:off x="152400" y="1299625"/>
            <a:ext cx="8839200" cy="302491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97"/>
          <p:cNvSpPr txBox="1"/>
          <p:nvPr>
            <p:ph idx="1" type="body"/>
          </p:nvPr>
        </p:nvSpPr>
        <p:spPr>
          <a:xfrm>
            <a:off x="421350" y="708800"/>
            <a:ext cx="8301300" cy="4263600"/>
          </a:xfrm>
          <a:prstGeom prst="rect">
            <a:avLst/>
          </a:prstGeom>
        </p:spPr>
        <p:txBody>
          <a:bodyPr anchorCtr="0" anchor="t" bIns="34275" lIns="68575" spcFirstLastPara="1" rIns="68575" wrap="square" tIns="34275">
            <a:noAutofit/>
          </a:bodyPr>
          <a:lstStyle/>
          <a:p>
            <a:pPr indent="-307975" lvl="0" marL="457200" rtl="0" algn="l">
              <a:lnSpc>
                <a:spcPct val="100000"/>
              </a:lnSpc>
              <a:spcBef>
                <a:spcPts val="0"/>
              </a:spcBef>
              <a:spcAft>
                <a:spcPts val="0"/>
              </a:spcAft>
              <a:buSzPts val="1250"/>
              <a:buFont typeface="Lora"/>
              <a:buAutoNum type="arabicPeriod"/>
            </a:pPr>
            <a:r>
              <a:rPr b="1" lang="en" sz="1250">
                <a:highlight>
                  <a:schemeClr val="lt1"/>
                </a:highlight>
                <a:latin typeface="Lora"/>
                <a:ea typeface="Lora"/>
                <a:cs typeface="Lora"/>
                <a:sym typeface="Lora"/>
              </a:rPr>
              <a:t>Niels &amp; Jørgen</a:t>
            </a:r>
            <a:r>
              <a:rPr lang="en" sz="1250">
                <a:highlight>
                  <a:schemeClr val="lt1"/>
                </a:highlight>
                <a:latin typeface="Lora"/>
                <a:ea typeface="Lora"/>
                <a:cs typeface="Lora"/>
                <a:sym typeface="Lora"/>
              </a:rPr>
              <a:t>: </a:t>
            </a:r>
            <a:r>
              <a:rPr i="1" lang="en" sz="1250">
                <a:highlight>
                  <a:schemeClr val="lt1"/>
                </a:highlight>
                <a:latin typeface="Lora"/>
                <a:ea typeface="Lora"/>
                <a:cs typeface="Lora"/>
                <a:sym typeface="Lora"/>
              </a:rPr>
              <a:t>A platform for domain-specific paraphrase generation in low-resource languages</a:t>
            </a:r>
            <a:endParaRPr i="1" sz="1250">
              <a:highlight>
                <a:schemeClr val="lt1"/>
              </a:highlight>
              <a:latin typeface="Lora"/>
              <a:ea typeface="Lora"/>
              <a:cs typeface="Lora"/>
              <a:sym typeface="Lora"/>
            </a:endParaRPr>
          </a:p>
          <a:p>
            <a:pPr indent="-307975" lvl="0" marL="457200" rtl="0" algn="l">
              <a:lnSpc>
                <a:spcPct val="100000"/>
              </a:lnSpc>
              <a:spcBef>
                <a:spcPts val="0"/>
              </a:spcBef>
              <a:spcAft>
                <a:spcPts val="0"/>
              </a:spcAft>
              <a:buSzPts val="1250"/>
              <a:buFont typeface="Lora"/>
              <a:buAutoNum type="arabicPeriod"/>
            </a:pPr>
            <a:r>
              <a:rPr b="1" lang="en" sz="1250">
                <a:highlight>
                  <a:schemeClr val="lt1"/>
                </a:highlight>
                <a:latin typeface="Lora"/>
                <a:ea typeface="Lora"/>
                <a:cs typeface="Lora"/>
                <a:sym typeface="Lora"/>
              </a:rPr>
              <a:t>Anton &amp; Mina</a:t>
            </a:r>
            <a:r>
              <a:rPr lang="en" sz="1250">
                <a:highlight>
                  <a:schemeClr val="lt1"/>
                </a:highlight>
                <a:latin typeface="Lora"/>
                <a:ea typeface="Lora"/>
                <a:cs typeface="Lora"/>
                <a:sym typeface="Lora"/>
              </a:rPr>
              <a:t>: </a:t>
            </a:r>
            <a:r>
              <a:rPr i="1" lang="en" sz="1250">
                <a:highlight>
                  <a:schemeClr val="lt1"/>
                </a:highlight>
                <a:latin typeface="Lora"/>
                <a:ea typeface="Lora"/>
                <a:cs typeface="Lora"/>
                <a:sym typeface="Lora"/>
              </a:rPr>
              <a:t>Synthetic Data for Danish Named Entity Recognition</a:t>
            </a:r>
            <a:endParaRPr i="1" sz="1250">
              <a:highlight>
                <a:schemeClr val="lt1"/>
              </a:highlight>
              <a:latin typeface="Lora"/>
              <a:ea typeface="Lora"/>
              <a:cs typeface="Lora"/>
              <a:sym typeface="Lora"/>
            </a:endParaRPr>
          </a:p>
          <a:p>
            <a:pPr indent="-307975" lvl="0" marL="457200" rtl="0" algn="l">
              <a:lnSpc>
                <a:spcPct val="100000"/>
              </a:lnSpc>
              <a:spcBef>
                <a:spcPts val="0"/>
              </a:spcBef>
              <a:spcAft>
                <a:spcPts val="0"/>
              </a:spcAft>
              <a:buSzPts val="1250"/>
              <a:buFont typeface="Lora"/>
              <a:buAutoNum type="arabicPeriod"/>
            </a:pPr>
            <a:r>
              <a:rPr b="1" lang="en" sz="1250">
                <a:highlight>
                  <a:schemeClr val="lt1"/>
                </a:highlight>
                <a:latin typeface="Lora"/>
                <a:ea typeface="Lora"/>
                <a:cs typeface="Lora"/>
                <a:sym typeface="Lora"/>
              </a:rPr>
              <a:t>Daniel</a:t>
            </a:r>
            <a:r>
              <a:rPr lang="en" sz="1250">
                <a:highlight>
                  <a:schemeClr val="lt1"/>
                </a:highlight>
                <a:latin typeface="Lora"/>
                <a:ea typeface="Lora"/>
                <a:cs typeface="Lora"/>
                <a:sym typeface="Lora"/>
              </a:rPr>
              <a:t>: </a:t>
            </a:r>
            <a:r>
              <a:rPr i="1" lang="en" sz="1250">
                <a:highlight>
                  <a:schemeClr val="lt1"/>
                </a:highlight>
                <a:latin typeface="Lora"/>
                <a:ea typeface="Lora"/>
                <a:cs typeface="Lora"/>
                <a:sym typeface="Lora"/>
              </a:rPr>
              <a:t>Automatic story generation</a:t>
            </a:r>
            <a:endParaRPr i="1" sz="1250">
              <a:highlight>
                <a:schemeClr val="lt1"/>
              </a:highlight>
              <a:latin typeface="Lora"/>
              <a:ea typeface="Lora"/>
              <a:cs typeface="Lora"/>
              <a:sym typeface="Lora"/>
            </a:endParaRPr>
          </a:p>
          <a:p>
            <a:pPr indent="0" lvl="0" marL="914400" rtl="0" algn="l">
              <a:lnSpc>
                <a:spcPct val="100000"/>
              </a:lnSpc>
              <a:spcBef>
                <a:spcPts val="0"/>
              </a:spcBef>
              <a:spcAft>
                <a:spcPts val="0"/>
              </a:spcAft>
              <a:buNone/>
            </a:pPr>
            <a:r>
              <a:t/>
            </a:r>
            <a:endParaRPr i="1" sz="1250">
              <a:highlight>
                <a:schemeClr val="lt1"/>
              </a:highlight>
              <a:latin typeface="Lora"/>
              <a:ea typeface="Lora"/>
              <a:cs typeface="Lora"/>
              <a:sym typeface="Lora"/>
            </a:endParaRPr>
          </a:p>
          <a:p>
            <a:pPr indent="-307975" lvl="0" marL="457200" rtl="0" algn="l">
              <a:lnSpc>
                <a:spcPct val="100000"/>
              </a:lnSpc>
              <a:spcBef>
                <a:spcPts val="0"/>
              </a:spcBef>
              <a:spcAft>
                <a:spcPts val="0"/>
              </a:spcAft>
              <a:buSzPts val="1250"/>
              <a:buFont typeface="Lora"/>
              <a:buAutoNum type="arabicPeriod"/>
            </a:pPr>
            <a:r>
              <a:rPr b="1" lang="en" sz="1250">
                <a:highlight>
                  <a:schemeClr val="lt1"/>
                </a:highlight>
                <a:latin typeface="Lora"/>
                <a:ea typeface="Lora"/>
                <a:cs typeface="Lora"/>
                <a:sym typeface="Lora"/>
              </a:rPr>
              <a:t>Laura &amp; Malte</a:t>
            </a:r>
            <a:r>
              <a:rPr lang="en" sz="1250">
                <a:highlight>
                  <a:schemeClr val="lt1"/>
                </a:highlight>
                <a:latin typeface="Lora"/>
                <a:ea typeface="Lora"/>
                <a:cs typeface="Lora"/>
                <a:sym typeface="Lora"/>
              </a:rPr>
              <a:t>: </a:t>
            </a:r>
            <a:r>
              <a:rPr i="1" lang="en" sz="1250">
                <a:highlight>
                  <a:schemeClr val="lt1"/>
                </a:highlight>
                <a:latin typeface="Lora"/>
                <a:ea typeface="Lora"/>
                <a:cs typeface="Lora"/>
                <a:sym typeface="Lora"/>
              </a:rPr>
              <a:t>Approaching the Gold Standard: A comparison framework for optimizing question-answering in the Danish Welfare Sector</a:t>
            </a:r>
            <a:endParaRPr i="1" sz="1250">
              <a:highlight>
                <a:schemeClr val="lt1"/>
              </a:highlight>
              <a:latin typeface="Lora"/>
              <a:ea typeface="Lora"/>
              <a:cs typeface="Lora"/>
              <a:sym typeface="Lora"/>
            </a:endParaRPr>
          </a:p>
          <a:p>
            <a:pPr indent="-307975" lvl="0" marL="457200" rtl="0" algn="l">
              <a:lnSpc>
                <a:spcPct val="100000"/>
              </a:lnSpc>
              <a:spcBef>
                <a:spcPts val="0"/>
              </a:spcBef>
              <a:spcAft>
                <a:spcPts val="0"/>
              </a:spcAft>
              <a:buSzPts val="1250"/>
              <a:buFont typeface="Lora"/>
              <a:buAutoNum type="arabicPeriod"/>
            </a:pPr>
            <a:r>
              <a:rPr b="1" lang="en" sz="1250">
                <a:highlight>
                  <a:schemeClr val="lt1"/>
                </a:highlight>
                <a:latin typeface="Lora"/>
                <a:ea typeface="Lora"/>
                <a:cs typeface="Lora"/>
                <a:sym typeface="Lora"/>
              </a:rPr>
              <a:t>Klara &amp; Pernille</a:t>
            </a:r>
            <a:r>
              <a:rPr lang="en" sz="1250">
                <a:highlight>
                  <a:schemeClr val="lt1"/>
                </a:highlight>
                <a:latin typeface="Lora"/>
                <a:ea typeface="Lora"/>
                <a:cs typeface="Lora"/>
                <a:sym typeface="Lora"/>
              </a:rPr>
              <a:t>: </a:t>
            </a:r>
            <a:r>
              <a:rPr i="1" lang="en" sz="1250">
                <a:highlight>
                  <a:schemeClr val="lt1"/>
                </a:highlight>
                <a:latin typeface="Lora"/>
                <a:ea typeface="Lora"/>
                <a:cs typeface="Lora"/>
                <a:sym typeface="Lora"/>
              </a:rPr>
              <a:t>Decoding subjectivity: The role of RAGs in separating fact from opinion in polarizing discussions</a:t>
            </a:r>
            <a:endParaRPr i="1" sz="1250">
              <a:highlight>
                <a:schemeClr val="lt1"/>
              </a:highlight>
              <a:latin typeface="Lora"/>
              <a:ea typeface="Lora"/>
              <a:cs typeface="Lora"/>
              <a:sym typeface="Lora"/>
            </a:endParaRPr>
          </a:p>
          <a:p>
            <a:pPr indent="0" lvl="0" marL="914400" rtl="0" algn="l">
              <a:lnSpc>
                <a:spcPct val="100000"/>
              </a:lnSpc>
              <a:spcBef>
                <a:spcPts val="0"/>
              </a:spcBef>
              <a:spcAft>
                <a:spcPts val="0"/>
              </a:spcAft>
              <a:buNone/>
            </a:pPr>
            <a:r>
              <a:t/>
            </a:r>
            <a:endParaRPr i="1" sz="1250">
              <a:highlight>
                <a:schemeClr val="lt1"/>
              </a:highlight>
              <a:latin typeface="Lora"/>
              <a:ea typeface="Lora"/>
              <a:cs typeface="Lora"/>
              <a:sym typeface="Lora"/>
            </a:endParaRPr>
          </a:p>
          <a:p>
            <a:pPr indent="-307975" lvl="0" marL="457200" rtl="0" algn="l">
              <a:lnSpc>
                <a:spcPct val="100000"/>
              </a:lnSpc>
              <a:spcBef>
                <a:spcPts val="0"/>
              </a:spcBef>
              <a:spcAft>
                <a:spcPts val="0"/>
              </a:spcAft>
              <a:buSzPts val="1250"/>
              <a:buFont typeface="Lora"/>
              <a:buAutoNum type="arabicPeriod"/>
            </a:pPr>
            <a:r>
              <a:rPr b="1" lang="en" sz="1250">
                <a:solidFill>
                  <a:srgbClr val="202124"/>
                </a:solidFill>
                <a:highlight>
                  <a:schemeClr val="lt1"/>
                </a:highlight>
                <a:latin typeface="Lora"/>
                <a:ea typeface="Lora"/>
                <a:cs typeface="Lora"/>
                <a:sym typeface="Lora"/>
              </a:rPr>
              <a:t>Martine &amp; Sarah</a:t>
            </a:r>
            <a:r>
              <a:rPr lang="en" sz="1250">
                <a:solidFill>
                  <a:srgbClr val="202124"/>
                </a:solidFill>
                <a:highlight>
                  <a:schemeClr val="lt1"/>
                </a:highlight>
                <a:latin typeface="Lora"/>
                <a:ea typeface="Lora"/>
                <a:cs typeface="Lora"/>
                <a:sym typeface="Lora"/>
              </a:rPr>
              <a:t>: </a:t>
            </a:r>
            <a:r>
              <a:rPr i="1" lang="en" sz="1250">
                <a:solidFill>
                  <a:srgbClr val="202124"/>
                </a:solidFill>
                <a:highlight>
                  <a:schemeClr val="lt1"/>
                </a:highlight>
                <a:latin typeface="Lora"/>
                <a:ea typeface="Lora"/>
                <a:cs typeface="Lora"/>
                <a:sym typeface="Lora"/>
              </a:rPr>
              <a:t>AI Generated News and Bias / Comparing Danish models</a:t>
            </a:r>
            <a:endParaRPr i="1" sz="1250">
              <a:highlight>
                <a:schemeClr val="lt1"/>
              </a:highlight>
              <a:latin typeface="Lora"/>
              <a:ea typeface="Lora"/>
              <a:cs typeface="Lora"/>
              <a:sym typeface="Lora"/>
            </a:endParaRPr>
          </a:p>
          <a:p>
            <a:pPr indent="-307975" lvl="0" marL="457200" rtl="0" algn="l">
              <a:lnSpc>
                <a:spcPct val="100000"/>
              </a:lnSpc>
              <a:spcBef>
                <a:spcPts val="0"/>
              </a:spcBef>
              <a:spcAft>
                <a:spcPts val="0"/>
              </a:spcAft>
              <a:buSzPts val="1250"/>
              <a:buFont typeface="Lora"/>
              <a:buAutoNum type="arabicPeriod"/>
            </a:pPr>
            <a:r>
              <a:rPr b="1" lang="en" sz="1250">
                <a:highlight>
                  <a:schemeClr val="lt1"/>
                </a:highlight>
                <a:latin typeface="Lora"/>
                <a:ea typeface="Lora"/>
                <a:cs typeface="Lora"/>
                <a:sym typeface="Lora"/>
              </a:rPr>
              <a:t>Saivydas</a:t>
            </a:r>
            <a:r>
              <a:rPr lang="en" sz="1250">
                <a:highlight>
                  <a:schemeClr val="lt1"/>
                </a:highlight>
                <a:latin typeface="Lora"/>
                <a:ea typeface="Lora"/>
                <a:cs typeface="Lora"/>
                <a:sym typeface="Lora"/>
              </a:rPr>
              <a:t>: </a:t>
            </a:r>
            <a:r>
              <a:rPr i="1" lang="en" sz="1250">
                <a:solidFill>
                  <a:srgbClr val="202124"/>
                </a:solidFill>
                <a:highlight>
                  <a:schemeClr val="lt1"/>
                </a:highlight>
                <a:latin typeface="Lora"/>
                <a:ea typeface="Lora"/>
                <a:cs typeface="Lora"/>
                <a:sym typeface="Lora"/>
              </a:rPr>
              <a:t>Parasocial Relationships and Anthropomorphic Language in LLM Chatbots: Implications for User Perception and Behavior</a:t>
            </a:r>
            <a:endParaRPr i="1" sz="1250">
              <a:solidFill>
                <a:srgbClr val="202124"/>
              </a:solidFill>
              <a:highlight>
                <a:schemeClr val="lt1"/>
              </a:highlight>
              <a:latin typeface="Lora"/>
              <a:ea typeface="Lora"/>
              <a:cs typeface="Lora"/>
              <a:sym typeface="Lora"/>
            </a:endParaRPr>
          </a:p>
          <a:p>
            <a:pPr indent="0" lvl="0" marL="0" rtl="0" algn="l">
              <a:lnSpc>
                <a:spcPct val="100000"/>
              </a:lnSpc>
              <a:spcBef>
                <a:spcPts val="0"/>
              </a:spcBef>
              <a:spcAft>
                <a:spcPts val="0"/>
              </a:spcAft>
              <a:buNone/>
            </a:pPr>
            <a:r>
              <a:t/>
            </a:r>
            <a:endParaRPr i="1" sz="1250">
              <a:solidFill>
                <a:srgbClr val="202124"/>
              </a:solidFill>
              <a:highlight>
                <a:schemeClr val="lt1"/>
              </a:highlight>
              <a:latin typeface="Lora"/>
              <a:ea typeface="Lora"/>
              <a:cs typeface="Lora"/>
              <a:sym typeface="Lora"/>
            </a:endParaRPr>
          </a:p>
          <a:p>
            <a:pPr indent="0" lvl="0" marL="0" rtl="0" algn="ctr">
              <a:lnSpc>
                <a:spcPct val="100000"/>
              </a:lnSpc>
              <a:spcBef>
                <a:spcPts val="0"/>
              </a:spcBef>
              <a:spcAft>
                <a:spcPts val="0"/>
              </a:spcAft>
              <a:buNone/>
            </a:pPr>
            <a:r>
              <a:rPr i="1" lang="en" sz="1250">
                <a:solidFill>
                  <a:srgbClr val="202124"/>
                </a:solidFill>
                <a:highlight>
                  <a:schemeClr val="lt1"/>
                </a:highlight>
                <a:latin typeface="Lora"/>
                <a:ea typeface="Lora"/>
                <a:cs typeface="Lora"/>
                <a:sym typeface="Lora"/>
              </a:rPr>
              <a:t>Break</a:t>
            </a:r>
            <a:endParaRPr i="1" sz="1250">
              <a:solidFill>
                <a:srgbClr val="202124"/>
              </a:solidFill>
              <a:highlight>
                <a:schemeClr val="lt1"/>
              </a:highlight>
              <a:latin typeface="Lora"/>
              <a:ea typeface="Lora"/>
              <a:cs typeface="Lora"/>
              <a:sym typeface="Lora"/>
            </a:endParaRPr>
          </a:p>
          <a:p>
            <a:pPr indent="0" lvl="0" marL="0" rtl="0" algn="l">
              <a:lnSpc>
                <a:spcPct val="100000"/>
              </a:lnSpc>
              <a:spcBef>
                <a:spcPts val="0"/>
              </a:spcBef>
              <a:spcAft>
                <a:spcPts val="0"/>
              </a:spcAft>
              <a:buNone/>
            </a:pPr>
            <a:r>
              <a:t/>
            </a:r>
            <a:endParaRPr i="1" sz="1250">
              <a:solidFill>
                <a:srgbClr val="202124"/>
              </a:solidFill>
              <a:highlight>
                <a:schemeClr val="lt1"/>
              </a:highlight>
              <a:latin typeface="Lora"/>
              <a:ea typeface="Lora"/>
              <a:cs typeface="Lora"/>
              <a:sym typeface="Lora"/>
            </a:endParaRPr>
          </a:p>
          <a:p>
            <a:pPr indent="-307975" lvl="0" marL="457200" rtl="0" algn="l">
              <a:lnSpc>
                <a:spcPct val="100000"/>
              </a:lnSpc>
              <a:spcBef>
                <a:spcPts val="0"/>
              </a:spcBef>
              <a:spcAft>
                <a:spcPts val="0"/>
              </a:spcAft>
              <a:buSzPts val="1250"/>
              <a:buFont typeface="Lora"/>
              <a:buAutoNum type="arabicPeriod"/>
            </a:pPr>
            <a:r>
              <a:rPr b="1" lang="en" sz="1250">
                <a:highlight>
                  <a:schemeClr val="lt1"/>
                </a:highlight>
                <a:latin typeface="Lora"/>
                <a:ea typeface="Lora"/>
                <a:cs typeface="Lora"/>
                <a:sym typeface="Lora"/>
              </a:rPr>
              <a:t>Anja &amp; Sille</a:t>
            </a:r>
            <a:r>
              <a:rPr lang="en" sz="1250">
                <a:highlight>
                  <a:schemeClr val="lt1"/>
                </a:highlight>
                <a:latin typeface="Lora"/>
                <a:ea typeface="Lora"/>
                <a:cs typeface="Lora"/>
                <a:sym typeface="Lora"/>
              </a:rPr>
              <a:t>: </a:t>
            </a:r>
            <a:r>
              <a:rPr i="1" lang="en" sz="1250">
                <a:highlight>
                  <a:schemeClr val="lt1"/>
                </a:highlight>
                <a:latin typeface="Lora"/>
                <a:ea typeface="Lora"/>
                <a:cs typeface="Lora"/>
                <a:sym typeface="Lora"/>
              </a:rPr>
              <a:t>Climate change sentiment and topics in European Parliamentary Debates</a:t>
            </a:r>
            <a:endParaRPr i="1" sz="1250">
              <a:highlight>
                <a:schemeClr val="lt1"/>
              </a:highlight>
              <a:latin typeface="Lora"/>
              <a:ea typeface="Lora"/>
              <a:cs typeface="Lora"/>
              <a:sym typeface="Lora"/>
            </a:endParaRPr>
          </a:p>
          <a:p>
            <a:pPr indent="-307975" lvl="0" marL="457200" rtl="0" algn="l">
              <a:lnSpc>
                <a:spcPct val="100000"/>
              </a:lnSpc>
              <a:spcBef>
                <a:spcPts val="0"/>
              </a:spcBef>
              <a:spcAft>
                <a:spcPts val="0"/>
              </a:spcAft>
              <a:buSzPts val="1250"/>
              <a:buFont typeface="Lora"/>
              <a:buAutoNum type="arabicPeriod"/>
            </a:pPr>
            <a:r>
              <a:rPr b="1" lang="en" sz="1250">
                <a:highlight>
                  <a:schemeClr val="lt1"/>
                </a:highlight>
                <a:latin typeface="Lora"/>
                <a:ea typeface="Lora"/>
                <a:cs typeface="Lora"/>
                <a:sym typeface="Lora"/>
              </a:rPr>
              <a:t>Marc</a:t>
            </a:r>
            <a:r>
              <a:rPr lang="en" sz="1250">
                <a:highlight>
                  <a:schemeClr val="lt1"/>
                </a:highlight>
                <a:latin typeface="Lora"/>
                <a:ea typeface="Lora"/>
                <a:cs typeface="Lora"/>
                <a:sym typeface="Lora"/>
              </a:rPr>
              <a:t>: </a:t>
            </a:r>
            <a:r>
              <a:rPr i="1" lang="en" sz="1250">
                <a:highlight>
                  <a:schemeClr val="lt1"/>
                </a:highlight>
                <a:latin typeface="Lora"/>
                <a:ea typeface="Lora"/>
                <a:cs typeface="Lora"/>
                <a:sym typeface="Lora"/>
              </a:rPr>
              <a:t>Fine-grained emotion-based analysis of German discourse: Germany’s relationship with Russia amid the Ukraine War</a:t>
            </a:r>
            <a:endParaRPr i="1" sz="1250">
              <a:highlight>
                <a:schemeClr val="lt1"/>
              </a:highlight>
              <a:latin typeface="Lora"/>
              <a:ea typeface="Lora"/>
              <a:cs typeface="Lora"/>
              <a:sym typeface="Lora"/>
            </a:endParaRPr>
          </a:p>
          <a:p>
            <a:pPr indent="-307975" lvl="0" marL="457200" rtl="0" algn="l">
              <a:lnSpc>
                <a:spcPct val="100000"/>
              </a:lnSpc>
              <a:spcBef>
                <a:spcPts val="0"/>
              </a:spcBef>
              <a:spcAft>
                <a:spcPts val="0"/>
              </a:spcAft>
              <a:buSzPts val="1250"/>
              <a:buFont typeface="Lora"/>
              <a:buAutoNum type="arabicPeriod"/>
            </a:pPr>
            <a:r>
              <a:rPr b="1" lang="en" sz="1250">
                <a:highlight>
                  <a:schemeClr val="lt1"/>
                </a:highlight>
                <a:latin typeface="Lora"/>
                <a:ea typeface="Lora"/>
                <a:cs typeface="Lora"/>
                <a:sym typeface="Lora"/>
              </a:rPr>
              <a:t>Anna &amp; Andreas</a:t>
            </a:r>
            <a:r>
              <a:rPr lang="en" sz="1250">
                <a:highlight>
                  <a:schemeClr val="lt1"/>
                </a:highlight>
                <a:latin typeface="Lora"/>
                <a:ea typeface="Lora"/>
                <a:cs typeface="Lora"/>
                <a:sym typeface="Lora"/>
              </a:rPr>
              <a:t>: </a:t>
            </a:r>
            <a:r>
              <a:rPr i="1" lang="en" sz="1250">
                <a:highlight>
                  <a:schemeClr val="lt1"/>
                </a:highlight>
                <a:latin typeface="Lora"/>
                <a:ea typeface="Lora"/>
                <a:cs typeface="Lora"/>
                <a:sym typeface="Lora"/>
              </a:rPr>
              <a:t>Classifying the funniness of dad-jokes</a:t>
            </a:r>
            <a:endParaRPr i="1" sz="1250">
              <a:highlight>
                <a:schemeClr val="lt1"/>
              </a:highlight>
              <a:latin typeface="Lora"/>
              <a:ea typeface="Lora"/>
              <a:cs typeface="Lora"/>
              <a:sym typeface="Lora"/>
            </a:endParaRPr>
          </a:p>
          <a:p>
            <a:pPr indent="0" lvl="0" marL="914400" rtl="0" algn="l">
              <a:lnSpc>
                <a:spcPct val="100000"/>
              </a:lnSpc>
              <a:spcBef>
                <a:spcPts val="0"/>
              </a:spcBef>
              <a:spcAft>
                <a:spcPts val="0"/>
              </a:spcAft>
              <a:buNone/>
            </a:pPr>
            <a:r>
              <a:t/>
            </a:r>
            <a:endParaRPr i="1" sz="1250">
              <a:highlight>
                <a:schemeClr val="lt1"/>
              </a:highlight>
              <a:latin typeface="Lora"/>
              <a:ea typeface="Lora"/>
              <a:cs typeface="Lora"/>
              <a:sym typeface="Lora"/>
            </a:endParaRPr>
          </a:p>
          <a:p>
            <a:pPr indent="-307975" lvl="0" marL="457200" rtl="0" algn="l">
              <a:lnSpc>
                <a:spcPct val="100000"/>
              </a:lnSpc>
              <a:spcBef>
                <a:spcPts val="0"/>
              </a:spcBef>
              <a:spcAft>
                <a:spcPts val="0"/>
              </a:spcAft>
              <a:buSzPts val="1250"/>
              <a:buFont typeface="Lora"/>
              <a:buAutoNum type="arabicPeriod"/>
            </a:pPr>
            <a:r>
              <a:rPr b="1" lang="en" sz="1250">
                <a:solidFill>
                  <a:srgbClr val="202124"/>
                </a:solidFill>
                <a:highlight>
                  <a:schemeClr val="lt1"/>
                </a:highlight>
                <a:latin typeface="Lora"/>
                <a:ea typeface="Lora"/>
                <a:cs typeface="Lora"/>
                <a:sym typeface="Lora"/>
              </a:rPr>
              <a:t>Laura &amp; Emma</a:t>
            </a:r>
            <a:r>
              <a:rPr lang="en" sz="1250">
                <a:solidFill>
                  <a:srgbClr val="202124"/>
                </a:solidFill>
                <a:highlight>
                  <a:schemeClr val="lt1"/>
                </a:highlight>
                <a:latin typeface="Lora"/>
                <a:ea typeface="Lora"/>
                <a:cs typeface="Lora"/>
                <a:sym typeface="Lora"/>
              </a:rPr>
              <a:t>: </a:t>
            </a:r>
            <a:r>
              <a:rPr i="1" lang="en" sz="1250">
                <a:solidFill>
                  <a:srgbClr val="202124"/>
                </a:solidFill>
                <a:highlight>
                  <a:schemeClr val="lt1"/>
                </a:highlight>
                <a:latin typeface="Lora"/>
                <a:ea typeface="Lora"/>
                <a:cs typeface="Lora"/>
                <a:sym typeface="Lora"/>
              </a:rPr>
              <a:t>Are Danish concert reviewers gender-biased?</a:t>
            </a:r>
            <a:endParaRPr i="1" sz="1250">
              <a:solidFill>
                <a:srgbClr val="202124"/>
              </a:solidFill>
              <a:highlight>
                <a:schemeClr val="lt1"/>
              </a:highlight>
              <a:latin typeface="Lora"/>
              <a:ea typeface="Lora"/>
              <a:cs typeface="Lora"/>
              <a:sym typeface="Lora"/>
            </a:endParaRPr>
          </a:p>
          <a:p>
            <a:pPr indent="-307975" lvl="0" marL="457200" rtl="0" algn="l">
              <a:lnSpc>
                <a:spcPct val="100000"/>
              </a:lnSpc>
              <a:spcBef>
                <a:spcPts val="0"/>
              </a:spcBef>
              <a:spcAft>
                <a:spcPts val="0"/>
              </a:spcAft>
              <a:buSzPts val="1250"/>
              <a:buFont typeface="Lora"/>
              <a:buAutoNum type="arabicPeriod"/>
            </a:pPr>
            <a:r>
              <a:rPr b="1" lang="en" sz="1250">
                <a:solidFill>
                  <a:srgbClr val="202124"/>
                </a:solidFill>
                <a:highlight>
                  <a:schemeClr val="lt1"/>
                </a:highlight>
                <a:latin typeface="Lora"/>
                <a:ea typeface="Lora"/>
                <a:cs typeface="Lora"/>
                <a:sym typeface="Lora"/>
              </a:rPr>
              <a:t>Nanna</a:t>
            </a:r>
            <a:r>
              <a:rPr lang="en" sz="1250">
                <a:solidFill>
                  <a:srgbClr val="202124"/>
                </a:solidFill>
                <a:highlight>
                  <a:schemeClr val="lt1"/>
                </a:highlight>
                <a:latin typeface="Lora"/>
                <a:ea typeface="Lora"/>
                <a:cs typeface="Lora"/>
                <a:sym typeface="Lora"/>
              </a:rPr>
              <a:t>, </a:t>
            </a:r>
            <a:r>
              <a:rPr b="1" lang="en" sz="1250">
                <a:solidFill>
                  <a:srgbClr val="202124"/>
                </a:solidFill>
                <a:highlight>
                  <a:schemeClr val="lt1"/>
                </a:highlight>
                <a:latin typeface="Lora"/>
                <a:ea typeface="Lora"/>
                <a:cs typeface="Lora"/>
                <a:sym typeface="Lora"/>
              </a:rPr>
              <a:t>Bianka</a:t>
            </a:r>
            <a:r>
              <a:rPr lang="en" sz="1250">
                <a:solidFill>
                  <a:srgbClr val="202124"/>
                </a:solidFill>
                <a:highlight>
                  <a:schemeClr val="lt1"/>
                </a:highlight>
                <a:latin typeface="Lora"/>
                <a:ea typeface="Lora"/>
                <a:cs typeface="Lora"/>
                <a:sym typeface="Lora"/>
              </a:rPr>
              <a:t> &amp; </a:t>
            </a:r>
            <a:r>
              <a:rPr b="1" lang="en" sz="1250">
                <a:solidFill>
                  <a:srgbClr val="202124"/>
                </a:solidFill>
                <a:highlight>
                  <a:schemeClr val="lt1"/>
                </a:highlight>
                <a:latin typeface="Lora"/>
                <a:ea typeface="Lora"/>
                <a:cs typeface="Lora"/>
                <a:sym typeface="Lora"/>
              </a:rPr>
              <a:t>Juli: </a:t>
            </a:r>
            <a:r>
              <a:rPr i="1" lang="en" sz="1250">
                <a:solidFill>
                  <a:srgbClr val="202124"/>
                </a:solidFill>
                <a:highlight>
                  <a:schemeClr val="lt1"/>
                </a:highlight>
                <a:latin typeface="Lora"/>
                <a:ea typeface="Lora"/>
                <a:cs typeface="Lora"/>
                <a:sym typeface="Lora"/>
              </a:rPr>
              <a:t>Gender bias in job postings</a:t>
            </a:r>
            <a:endParaRPr sz="1250">
              <a:solidFill>
                <a:srgbClr val="202124"/>
              </a:solidFill>
              <a:highlight>
                <a:schemeClr val="lt1"/>
              </a:highlight>
              <a:latin typeface="Lora"/>
              <a:ea typeface="Lora"/>
              <a:cs typeface="Lora"/>
              <a:sym typeface="Lora"/>
            </a:endParaRPr>
          </a:p>
        </p:txBody>
      </p:sp>
      <p:sp>
        <p:nvSpPr>
          <p:cNvPr id="441" name="Google Shape;441;p97"/>
          <p:cNvSpPr txBox="1"/>
          <p:nvPr/>
        </p:nvSpPr>
        <p:spPr>
          <a:xfrm>
            <a:off x="345150" y="129550"/>
            <a:ext cx="2484600" cy="48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800">
                <a:latin typeface="Lora"/>
                <a:ea typeface="Lora"/>
                <a:cs typeface="Lora"/>
                <a:sym typeface="Lora"/>
              </a:rPr>
              <a:t>Today’s menu</a:t>
            </a:r>
            <a:endParaRPr b="1" sz="1800">
              <a:solidFill>
                <a:srgbClr val="000000"/>
              </a:solidFill>
              <a:latin typeface="Lora"/>
              <a:ea typeface="Lora"/>
              <a:cs typeface="Lora"/>
              <a:sym typeface="Lor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11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can we do?</a:t>
            </a:r>
            <a:endParaRPr/>
          </a:p>
        </p:txBody>
      </p:sp>
      <p:sp>
        <p:nvSpPr>
          <p:cNvPr id="576" name="Google Shape;576;p115"/>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Study the mechanism that enable anthropomorphic engagement → parasocial relationships</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Establish the contexts in which such engagement is appropriate</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Implement the appropriate  interventions → evolving censorship to genuine help</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11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582" name="Google Shape;582;p11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583" name="Google Shape;583;p11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1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89" name="Google Shape;589;p1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90" name="Google Shape;590;p11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118"/>
          <p:cNvSpPr txBox="1"/>
          <p:nvPr>
            <p:ph idx="1" type="subTitle"/>
          </p:nvPr>
        </p:nvSpPr>
        <p:spPr>
          <a:xfrm>
            <a:off x="611101" y="3562928"/>
            <a:ext cx="4114800" cy="340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Fira Sans Extra Condensed Medium"/>
                <a:ea typeface="Fira Sans Extra Condensed Medium"/>
                <a:cs typeface="Fira Sans Extra Condensed Medium"/>
                <a:sym typeface="Fira Sans Extra Condensed Medium"/>
              </a:rPr>
              <a:t>Natural Language Processing (F23) </a:t>
            </a:r>
            <a:endParaRPr/>
          </a:p>
          <a:p>
            <a:pPr indent="0" lvl="0" marL="0" rtl="0" algn="l">
              <a:lnSpc>
                <a:spcPct val="100000"/>
              </a:lnSpc>
              <a:spcBef>
                <a:spcPts val="0"/>
              </a:spcBef>
              <a:spcAft>
                <a:spcPts val="0"/>
              </a:spcAft>
              <a:buSzPts val="2800"/>
              <a:buNone/>
            </a:pPr>
            <a:r>
              <a:rPr lang="en">
                <a:latin typeface="Fira Sans Extra Condensed Medium"/>
                <a:ea typeface="Fira Sans Extra Condensed Medium"/>
                <a:cs typeface="Fira Sans Extra Condensed Medium"/>
                <a:sym typeface="Fira Sans Extra Condensed Medium"/>
              </a:rPr>
              <a:t>Marc Barcelos</a:t>
            </a:r>
            <a:endParaRPr>
              <a:latin typeface="Fira Sans Extra Condensed Medium"/>
              <a:ea typeface="Fira Sans Extra Condensed Medium"/>
              <a:cs typeface="Fira Sans Extra Condensed Medium"/>
              <a:sym typeface="Fira Sans Extra Condensed Medium"/>
            </a:endParaRPr>
          </a:p>
        </p:txBody>
      </p:sp>
      <p:sp>
        <p:nvSpPr>
          <p:cNvPr id="596" name="Google Shape;596;p118"/>
          <p:cNvSpPr txBox="1"/>
          <p:nvPr>
            <p:ph type="ctrTitle"/>
          </p:nvPr>
        </p:nvSpPr>
        <p:spPr>
          <a:xfrm>
            <a:off x="611101" y="1240072"/>
            <a:ext cx="4114800" cy="2204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200"/>
              <a:buNone/>
            </a:pPr>
            <a:r>
              <a:rPr b="1" i="0" lang="en" sz="3200">
                <a:solidFill>
                  <a:schemeClr val="dk1"/>
                </a:solidFill>
                <a:latin typeface="Fira Sans Extra Condensed Medium"/>
                <a:ea typeface="Fira Sans Extra Condensed Medium"/>
                <a:cs typeface="Fira Sans Extra Condensed Medium"/>
                <a:sym typeface="Fira Sans Extra Condensed Medium"/>
              </a:rPr>
              <a:t>Fine-Grained Emotion-Based Analysis of German Discourse: </a:t>
            </a:r>
            <a:br>
              <a:rPr b="1" i="0" lang="en" sz="2800">
                <a:solidFill>
                  <a:schemeClr val="dk1"/>
                </a:solidFill>
                <a:latin typeface="Fira Sans Extra Condensed Medium"/>
                <a:ea typeface="Fira Sans Extra Condensed Medium"/>
                <a:cs typeface="Fira Sans Extra Condensed Medium"/>
                <a:sym typeface="Fira Sans Extra Condensed Medium"/>
              </a:rPr>
            </a:br>
            <a:r>
              <a:rPr b="1" i="0" lang="en" sz="2400">
                <a:solidFill>
                  <a:schemeClr val="dk1"/>
                </a:solidFill>
                <a:latin typeface="Fira Sans Extra Condensed Medium"/>
                <a:ea typeface="Fira Sans Extra Condensed Medium"/>
                <a:cs typeface="Fira Sans Extra Condensed Medium"/>
                <a:sym typeface="Fira Sans Extra Condensed Medium"/>
              </a:rPr>
              <a:t>Germany's Relationship with Russia Amid the Ukraine War</a:t>
            </a:r>
            <a:endParaRPr b="1" sz="2400">
              <a:solidFill>
                <a:schemeClr val="dk1"/>
              </a:solidFill>
              <a:latin typeface="Fira Sans Extra Condensed Medium"/>
              <a:ea typeface="Fira Sans Extra Condensed Medium"/>
              <a:cs typeface="Fira Sans Extra Condensed Medium"/>
              <a:sym typeface="Fira Sans Extra Condensed Medium"/>
            </a:endParaRPr>
          </a:p>
        </p:txBody>
      </p:sp>
      <p:grpSp>
        <p:nvGrpSpPr>
          <p:cNvPr id="597" name="Google Shape;597;p118"/>
          <p:cNvGrpSpPr/>
          <p:nvPr/>
        </p:nvGrpSpPr>
        <p:grpSpPr>
          <a:xfrm>
            <a:off x="4931506" y="609797"/>
            <a:ext cx="3907386" cy="4533712"/>
            <a:chOff x="4657748" y="369154"/>
            <a:chExt cx="4114771" cy="4774339"/>
          </a:xfrm>
        </p:grpSpPr>
        <p:grpSp>
          <p:nvGrpSpPr>
            <p:cNvPr id="598" name="Google Shape;598;p118"/>
            <p:cNvGrpSpPr/>
            <p:nvPr/>
          </p:nvGrpSpPr>
          <p:grpSpPr>
            <a:xfrm flipH="1">
              <a:off x="4657748" y="369154"/>
              <a:ext cx="4114771" cy="4774339"/>
              <a:chOff x="5779699" y="2974452"/>
              <a:chExt cx="2088504" cy="2423276"/>
            </a:xfrm>
          </p:grpSpPr>
          <p:sp>
            <p:nvSpPr>
              <p:cNvPr id="599" name="Google Shape;599;p118"/>
              <p:cNvSpPr/>
              <p:nvPr/>
            </p:nvSpPr>
            <p:spPr>
              <a:xfrm>
                <a:off x="5980603" y="3516302"/>
                <a:ext cx="1169211" cy="1175575"/>
              </a:xfrm>
              <a:custGeom>
                <a:rect b="b" l="l" r="r" t="t"/>
                <a:pathLst>
                  <a:path extrusionOk="0" h="33435" w="33254">
                    <a:moveTo>
                      <a:pt x="14287" y="1"/>
                    </a:moveTo>
                    <a:cubicBezTo>
                      <a:pt x="13986" y="302"/>
                      <a:pt x="12983" y="1981"/>
                      <a:pt x="12557" y="2407"/>
                    </a:cubicBezTo>
                    <a:cubicBezTo>
                      <a:pt x="12257" y="2733"/>
                      <a:pt x="6517" y="5414"/>
                      <a:pt x="3710" y="7043"/>
                    </a:cubicBezTo>
                    <a:cubicBezTo>
                      <a:pt x="2833" y="7545"/>
                      <a:pt x="2257" y="7971"/>
                      <a:pt x="2206" y="8171"/>
                    </a:cubicBezTo>
                    <a:cubicBezTo>
                      <a:pt x="1981" y="9174"/>
                      <a:pt x="377" y="20602"/>
                      <a:pt x="277" y="21430"/>
                    </a:cubicBezTo>
                    <a:cubicBezTo>
                      <a:pt x="1" y="21906"/>
                      <a:pt x="126" y="30803"/>
                      <a:pt x="577" y="31354"/>
                    </a:cubicBezTo>
                    <a:cubicBezTo>
                      <a:pt x="3209" y="32983"/>
                      <a:pt x="6618" y="33410"/>
                      <a:pt x="12833" y="33435"/>
                    </a:cubicBezTo>
                    <a:lnTo>
                      <a:pt x="29525" y="33435"/>
                    </a:lnTo>
                    <a:cubicBezTo>
                      <a:pt x="29533" y="33435"/>
                      <a:pt x="29541" y="33435"/>
                      <a:pt x="29549" y="33435"/>
                    </a:cubicBezTo>
                    <a:cubicBezTo>
                      <a:pt x="33253" y="33435"/>
                      <a:pt x="31857" y="21944"/>
                      <a:pt x="32583" y="16342"/>
                    </a:cubicBezTo>
                    <a:cubicBezTo>
                      <a:pt x="32608" y="16267"/>
                      <a:pt x="32758" y="6141"/>
                      <a:pt x="32683" y="6116"/>
                    </a:cubicBezTo>
                    <a:cubicBezTo>
                      <a:pt x="32282" y="5866"/>
                      <a:pt x="31856" y="5615"/>
                      <a:pt x="31680" y="5490"/>
                    </a:cubicBezTo>
                    <a:cubicBezTo>
                      <a:pt x="31054" y="5038"/>
                      <a:pt x="25390" y="3434"/>
                      <a:pt x="25064" y="3309"/>
                    </a:cubicBezTo>
                    <a:cubicBezTo>
                      <a:pt x="25059" y="3309"/>
                      <a:pt x="25055" y="3309"/>
                      <a:pt x="25050" y="3309"/>
                    </a:cubicBezTo>
                    <a:cubicBezTo>
                      <a:pt x="24541" y="3309"/>
                      <a:pt x="23382" y="1952"/>
                      <a:pt x="23134" y="1580"/>
                    </a:cubicBezTo>
                    <a:cubicBezTo>
                      <a:pt x="23109" y="1655"/>
                      <a:pt x="22006" y="4136"/>
                      <a:pt x="21605" y="4663"/>
                    </a:cubicBezTo>
                    <a:cubicBezTo>
                      <a:pt x="21107" y="5321"/>
                      <a:pt x="20529" y="5575"/>
                      <a:pt x="19934" y="5575"/>
                    </a:cubicBezTo>
                    <a:cubicBezTo>
                      <a:pt x="18016" y="5575"/>
                      <a:pt x="15914" y="2937"/>
                      <a:pt x="15665" y="2708"/>
                    </a:cubicBezTo>
                    <a:cubicBezTo>
                      <a:pt x="15289" y="2357"/>
                      <a:pt x="14362" y="251"/>
                      <a:pt x="14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18"/>
              <p:cNvSpPr/>
              <p:nvPr/>
            </p:nvSpPr>
            <p:spPr>
              <a:xfrm>
                <a:off x="6443801" y="3466094"/>
                <a:ext cx="410423" cy="311166"/>
              </a:xfrm>
              <a:custGeom>
                <a:rect b="b" l="l" r="r" t="t"/>
                <a:pathLst>
                  <a:path extrusionOk="0" h="8850" w="11673">
                    <a:moveTo>
                      <a:pt x="1338" y="0"/>
                    </a:moveTo>
                    <a:cubicBezTo>
                      <a:pt x="1338" y="0"/>
                      <a:pt x="1489" y="3233"/>
                      <a:pt x="611" y="4888"/>
                    </a:cubicBezTo>
                    <a:cubicBezTo>
                      <a:pt x="0" y="6020"/>
                      <a:pt x="9781" y="8850"/>
                      <a:pt x="11416" y="8850"/>
                    </a:cubicBezTo>
                    <a:cubicBezTo>
                      <a:pt x="11591" y="8850"/>
                      <a:pt x="11673" y="8817"/>
                      <a:pt x="11639" y="8747"/>
                    </a:cubicBezTo>
                    <a:cubicBezTo>
                      <a:pt x="11263" y="8020"/>
                      <a:pt x="10185" y="4336"/>
                      <a:pt x="9910" y="3208"/>
                    </a:cubicBezTo>
                    <a:cubicBezTo>
                      <a:pt x="9634" y="2080"/>
                      <a:pt x="9810" y="852"/>
                      <a:pt x="9810" y="852"/>
                    </a:cubicBezTo>
                    <a:lnTo>
                      <a:pt x="1338" y="0"/>
                    </a:lnTo>
                    <a:close/>
                  </a:path>
                </a:pathLst>
              </a:custGeom>
              <a:solidFill>
                <a:srgbClr val="D99E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18"/>
              <p:cNvSpPr/>
              <p:nvPr/>
            </p:nvSpPr>
            <p:spPr>
              <a:xfrm>
                <a:off x="6465284" y="3420281"/>
                <a:ext cx="356909" cy="207128"/>
              </a:xfrm>
              <a:custGeom>
                <a:rect b="b" l="l" r="r" t="t"/>
                <a:pathLst>
                  <a:path extrusionOk="0" h="5891" w="10151">
                    <a:moveTo>
                      <a:pt x="10151" y="0"/>
                    </a:moveTo>
                    <a:lnTo>
                      <a:pt x="10151" y="0"/>
                    </a:lnTo>
                    <a:cubicBezTo>
                      <a:pt x="8558" y="3239"/>
                      <a:pt x="6832" y="4289"/>
                      <a:pt x="5263" y="4289"/>
                    </a:cubicBezTo>
                    <a:cubicBezTo>
                      <a:pt x="2364" y="4289"/>
                      <a:pt x="1" y="702"/>
                      <a:pt x="0" y="702"/>
                    </a:cubicBezTo>
                    <a:lnTo>
                      <a:pt x="0" y="702"/>
                    </a:lnTo>
                    <a:cubicBezTo>
                      <a:pt x="1" y="702"/>
                      <a:pt x="2126" y="5891"/>
                      <a:pt x="5615" y="5891"/>
                    </a:cubicBezTo>
                    <a:cubicBezTo>
                      <a:pt x="5640" y="5891"/>
                      <a:pt x="5665" y="5890"/>
                      <a:pt x="5690" y="5890"/>
                    </a:cubicBezTo>
                    <a:cubicBezTo>
                      <a:pt x="9223" y="5840"/>
                      <a:pt x="10151" y="1"/>
                      <a:pt x="10151" y="0"/>
                    </a:cubicBezTo>
                    <a:close/>
                  </a:path>
                </a:pathLst>
              </a:custGeom>
              <a:solidFill>
                <a:srgbClr val="9F70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118"/>
              <p:cNvSpPr/>
              <p:nvPr/>
            </p:nvSpPr>
            <p:spPr>
              <a:xfrm>
                <a:off x="6325031" y="2975260"/>
                <a:ext cx="578241" cy="641600"/>
              </a:xfrm>
              <a:custGeom>
                <a:rect b="b" l="l" r="r" t="t"/>
                <a:pathLst>
                  <a:path extrusionOk="0" h="18248" w="16446">
                    <a:moveTo>
                      <a:pt x="9328" y="0"/>
                    </a:moveTo>
                    <a:cubicBezTo>
                      <a:pt x="1583" y="251"/>
                      <a:pt x="2937" y="8096"/>
                      <a:pt x="2937" y="8096"/>
                    </a:cubicBezTo>
                    <a:cubicBezTo>
                      <a:pt x="1" y="8608"/>
                      <a:pt x="2567" y="13497"/>
                      <a:pt x="3829" y="13497"/>
                    </a:cubicBezTo>
                    <a:cubicBezTo>
                      <a:pt x="3924" y="13497"/>
                      <a:pt x="4012" y="13469"/>
                      <a:pt x="4090" y="13409"/>
                    </a:cubicBezTo>
                    <a:cubicBezTo>
                      <a:pt x="4537" y="14352"/>
                      <a:pt x="6090" y="18247"/>
                      <a:pt x="9555" y="18247"/>
                    </a:cubicBezTo>
                    <a:cubicBezTo>
                      <a:pt x="9587" y="18247"/>
                      <a:pt x="9620" y="18247"/>
                      <a:pt x="9654" y="18246"/>
                    </a:cubicBezTo>
                    <a:cubicBezTo>
                      <a:pt x="13162" y="18196"/>
                      <a:pt x="14340" y="13384"/>
                      <a:pt x="14641" y="12356"/>
                    </a:cubicBezTo>
                    <a:cubicBezTo>
                      <a:pt x="15582" y="11556"/>
                      <a:pt x="16258" y="7820"/>
                      <a:pt x="15032" y="7820"/>
                    </a:cubicBezTo>
                    <a:cubicBezTo>
                      <a:pt x="14952" y="7820"/>
                      <a:pt x="14863" y="7836"/>
                      <a:pt x="14766" y="7870"/>
                    </a:cubicBezTo>
                    <a:cubicBezTo>
                      <a:pt x="16446" y="75"/>
                      <a:pt x="9328" y="0"/>
                      <a:pt x="9328" y="0"/>
                    </a:cubicBezTo>
                    <a:close/>
                  </a:path>
                </a:pathLst>
              </a:custGeom>
              <a:solidFill>
                <a:srgbClr val="FCCAA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118"/>
              <p:cNvSpPr/>
              <p:nvPr/>
            </p:nvSpPr>
            <p:spPr>
              <a:xfrm>
                <a:off x="6451185" y="3633526"/>
                <a:ext cx="468823" cy="737586"/>
              </a:xfrm>
              <a:custGeom>
                <a:rect b="b" l="l" r="r" t="t"/>
                <a:pathLst>
                  <a:path extrusionOk="0" h="20978" w="13334">
                    <a:moveTo>
                      <a:pt x="10151" y="0"/>
                    </a:moveTo>
                    <a:lnTo>
                      <a:pt x="10151" y="0"/>
                    </a:lnTo>
                    <a:cubicBezTo>
                      <a:pt x="8305" y="1412"/>
                      <a:pt x="2336" y="1506"/>
                      <a:pt x="777" y="1506"/>
                    </a:cubicBezTo>
                    <a:cubicBezTo>
                      <a:pt x="537" y="1506"/>
                      <a:pt x="402" y="1504"/>
                      <a:pt x="401" y="1504"/>
                    </a:cubicBezTo>
                    <a:lnTo>
                      <a:pt x="401" y="1504"/>
                    </a:lnTo>
                    <a:cubicBezTo>
                      <a:pt x="0" y="6842"/>
                      <a:pt x="9825" y="20978"/>
                      <a:pt x="9825" y="20978"/>
                    </a:cubicBezTo>
                    <a:cubicBezTo>
                      <a:pt x="13334" y="13985"/>
                      <a:pt x="10151" y="1"/>
                      <a:pt x="10151"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18"/>
              <p:cNvSpPr/>
              <p:nvPr/>
            </p:nvSpPr>
            <p:spPr>
              <a:xfrm>
                <a:off x="6446790" y="3508391"/>
                <a:ext cx="209765" cy="312080"/>
              </a:xfrm>
              <a:custGeom>
                <a:rect b="b" l="l" r="r" t="t"/>
                <a:pathLst>
                  <a:path extrusionOk="0" h="8876" w="5966">
                    <a:moveTo>
                      <a:pt x="953" y="0"/>
                    </a:moveTo>
                    <a:cubicBezTo>
                      <a:pt x="0" y="2231"/>
                      <a:pt x="2156" y="8873"/>
                      <a:pt x="2156" y="8873"/>
                    </a:cubicBezTo>
                    <a:cubicBezTo>
                      <a:pt x="2185" y="8874"/>
                      <a:pt x="2214" y="8875"/>
                      <a:pt x="2243" y="8875"/>
                    </a:cubicBezTo>
                    <a:cubicBezTo>
                      <a:pt x="4189" y="8875"/>
                      <a:pt x="5965" y="4787"/>
                      <a:pt x="5965" y="4787"/>
                    </a:cubicBezTo>
                    <a:cubicBezTo>
                      <a:pt x="1780" y="2883"/>
                      <a:pt x="953" y="1"/>
                      <a:pt x="95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118"/>
              <p:cNvSpPr/>
              <p:nvPr/>
            </p:nvSpPr>
            <p:spPr>
              <a:xfrm>
                <a:off x="6712037" y="3557721"/>
                <a:ext cx="109277" cy="206249"/>
              </a:xfrm>
              <a:custGeom>
                <a:rect b="b" l="l" r="r" t="t"/>
                <a:pathLst>
                  <a:path extrusionOk="0" h="5866" w="3108">
                    <a:moveTo>
                      <a:pt x="2256" y="1"/>
                    </a:moveTo>
                    <a:cubicBezTo>
                      <a:pt x="2256" y="1"/>
                      <a:pt x="1679" y="2031"/>
                      <a:pt x="0" y="2983"/>
                    </a:cubicBezTo>
                    <a:cubicBezTo>
                      <a:pt x="0" y="2983"/>
                      <a:pt x="1504" y="3459"/>
                      <a:pt x="2356" y="5865"/>
                    </a:cubicBezTo>
                    <a:cubicBezTo>
                      <a:pt x="2356" y="5865"/>
                      <a:pt x="3108" y="3334"/>
                      <a:pt x="225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118"/>
              <p:cNvSpPr/>
              <p:nvPr/>
            </p:nvSpPr>
            <p:spPr>
              <a:xfrm>
                <a:off x="6629200" y="3655536"/>
                <a:ext cx="137476" cy="96971"/>
              </a:xfrm>
              <a:custGeom>
                <a:rect b="b" l="l" r="r" t="t"/>
                <a:pathLst>
                  <a:path extrusionOk="0" h="2758" w="3910">
                    <a:moveTo>
                      <a:pt x="2582" y="1"/>
                    </a:moveTo>
                    <a:lnTo>
                      <a:pt x="602" y="452"/>
                    </a:lnTo>
                    <a:cubicBezTo>
                      <a:pt x="0" y="1154"/>
                      <a:pt x="602" y="2407"/>
                      <a:pt x="1053" y="2682"/>
                    </a:cubicBezTo>
                    <a:cubicBezTo>
                      <a:pt x="1140" y="2736"/>
                      <a:pt x="1266" y="2757"/>
                      <a:pt x="1413" y="2757"/>
                    </a:cubicBezTo>
                    <a:cubicBezTo>
                      <a:pt x="2028" y="2757"/>
                      <a:pt x="3008" y="2382"/>
                      <a:pt x="3008" y="2382"/>
                    </a:cubicBezTo>
                    <a:cubicBezTo>
                      <a:pt x="3910" y="377"/>
                      <a:pt x="2582" y="1"/>
                      <a:pt x="258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118"/>
              <p:cNvSpPr/>
              <p:nvPr/>
            </p:nvSpPr>
            <p:spPr>
              <a:xfrm>
                <a:off x="6599243" y="3739252"/>
                <a:ext cx="315491" cy="682983"/>
              </a:xfrm>
              <a:custGeom>
                <a:rect b="b" l="l" r="r" t="t"/>
                <a:pathLst>
                  <a:path extrusionOk="0" h="19425" w="8973">
                    <a:moveTo>
                      <a:pt x="3860" y="1"/>
                    </a:moveTo>
                    <a:lnTo>
                      <a:pt x="1905" y="301"/>
                    </a:lnTo>
                    <a:cubicBezTo>
                      <a:pt x="401" y="3384"/>
                      <a:pt x="0" y="10577"/>
                      <a:pt x="0" y="10577"/>
                    </a:cubicBezTo>
                    <a:lnTo>
                      <a:pt x="5514" y="19424"/>
                    </a:lnTo>
                    <a:lnTo>
                      <a:pt x="6065" y="18372"/>
                    </a:lnTo>
                    <a:cubicBezTo>
                      <a:pt x="8973" y="13008"/>
                      <a:pt x="3860" y="1"/>
                      <a:pt x="38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118"/>
              <p:cNvSpPr/>
              <p:nvPr/>
            </p:nvSpPr>
            <p:spPr>
              <a:xfrm>
                <a:off x="6345423" y="3507512"/>
                <a:ext cx="447692" cy="914723"/>
              </a:xfrm>
              <a:custGeom>
                <a:rect b="b" l="l" r="r" t="t"/>
                <a:pathLst>
                  <a:path extrusionOk="0" h="26016" w="12733">
                    <a:moveTo>
                      <a:pt x="3836" y="0"/>
                    </a:moveTo>
                    <a:cubicBezTo>
                      <a:pt x="3835" y="1"/>
                      <a:pt x="2582" y="2181"/>
                      <a:pt x="1254" y="3309"/>
                    </a:cubicBezTo>
                    <a:cubicBezTo>
                      <a:pt x="1254" y="3309"/>
                      <a:pt x="277" y="5990"/>
                      <a:pt x="402" y="6090"/>
                    </a:cubicBezTo>
                    <a:cubicBezTo>
                      <a:pt x="527" y="6166"/>
                      <a:pt x="1856" y="6817"/>
                      <a:pt x="1856" y="6817"/>
                    </a:cubicBezTo>
                    <a:lnTo>
                      <a:pt x="1" y="8847"/>
                    </a:lnTo>
                    <a:lnTo>
                      <a:pt x="12733" y="26015"/>
                    </a:lnTo>
                    <a:cubicBezTo>
                      <a:pt x="12733" y="26015"/>
                      <a:pt x="9951" y="15289"/>
                      <a:pt x="6492" y="8722"/>
                    </a:cubicBezTo>
                    <a:cubicBezTo>
                      <a:pt x="3435" y="2883"/>
                      <a:pt x="3835" y="1"/>
                      <a:pt x="38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118"/>
              <p:cNvSpPr/>
              <p:nvPr/>
            </p:nvSpPr>
            <p:spPr>
              <a:xfrm>
                <a:off x="6786049" y="3557721"/>
                <a:ext cx="200939" cy="900623"/>
              </a:xfrm>
              <a:custGeom>
                <a:rect b="b" l="l" r="r" t="t"/>
                <a:pathLst>
                  <a:path extrusionOk="0" h="25615" w="5715">
                    <a:moveTo>
                      <a:pt x="151" y="1"/>
                    </a:moveTo>
                    <a:lnTo>
                      <a:pt x="151" y="1"/>
                    </a:lnTo>
                    <a:cubicBezTo>
                      <a:pt x="2456" y="11755"/>
                      <a:pt x="0" y="25615"/>
                      <a:pt x="0" y="25615"/>
                    </a:cubicBezTo>
                    <a:cubicBezTo>
                      <a:pt x="3208" y="20753"/>
                      <a:pt x="5715" y="6517"/>
                      <a:pt x="5715" y="6517"/>
                    </a:cubicBezTo>
                    <a:cubicBezTo>
                      <a:pt x="4762" y="6141"/>
                      <a:pt x="3885" y="5239"/>
                      <a:pt x="3885" y="5239"/>
                    </a:cubicBezTo>
                    <a:cubicBezTo>
                      <a:pt x="4086" y="5164"/>
                      <a:pt x="4436" y="4387"/>
                      <a:pt x="4436" y="4387"/>
                    </a:cubicBezTo>
                    <a:cubicBezTo>
                      <a:pt x="3083" y="3334"/>
                      <a:pt x="151" y="1"/>
                      <a:pt x="15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118"/>
              <p:cNvSpPr/>
              <p:nvPr/>
            </p:nvSpPr>
            <p:spPr>
              <a:xfrm>
                <a:off x="6429175" y="4099677"/>
                <a:ext cx="212402" cy="325371"/>
              </a:xfrm>
              <a:custGeom>
                <a:rect b="b" l="l" r="r" t="t"/>
                <a:pathLst>
                  <a:path extrusionOk="0" h="9254" w="6041">
                    <a:moveTo>
                      <a:pt x="1629" y="0"/>
                    </a:moveTo>
                    <a:cubicBezTo>
                      <a:pt x="1629" y="1"/>
                      <a:pt x="0" y="5790"/>
                      <a:pt x="4912" y="9249"/>
                    </a:cubicBezTo>
                    <a:cubicBezTo>
                      <a:pt x="4916" y="9252"/>
                      <a:pt x="4917" y="9253"/>
                      <a:pt x="4917" y="9253"/>
                    </a:cubicBezTo>
                    <a:cubicBezTo>
                      <a:pt x="4919" y="9253"/>
                      <a:pt x="4862" y="9185"/>
                      <a:pt x="4862" y="9098"/>
                    </a:cubicBezTo>
                    <a:cubicBezTo>
                      <a:pt x="4912" y="8422"/>
                      <a:pt x="6040" y="3660"/>
                      <a:pt x="1629" y="0"/>
                    </a:cubicBezTo>
                    <a:close/>
                  </a:path>
                </a:pathLst>
              </a:custGeom>
              <a:solidFill>
                <a:srgbClr val="3844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118"/>
              <p:cNvSpPr/>
              <p:nvPr/>
            </p:nvSpPr>
            <p:spPr>
              <a:xfrm>
                <a:off x="6465284" y="4101435"/>
                <a:ext cx="160400" cy="280260"/>
              </a:xfrm>
              <a:custGeom>
                <a:rect b="b" l="l" r="r" t="t"/>
                <a:pathLst>
                  <a:path extrusionOk="0" h="7971" w="4562">
                    <a:moveTo>
                      <a:pt x="752" y="1"/>
                    </a:moveTo>
                    <a:lnTo>
                      <a:pt x="0" y="527"/>
                    </a:lnTo>
                    <a:lnTo>
                      <a:pt x="1479" y="7971"/>
                    </a:lnTo>
                    <a:cubicBezTo>
                      <a:pt x="3534" y="7169"/>
                      <a:pt x="4562" y="5790"/>
                      <a:pt x="4562" y="5790"/>
                    </a:cubicBezTo>
                    <a:cubicBezTo>
                      <a:pt x="3635" y="2306"/>
                      <a:pt x="853" y="51"/>
                      <a:pt x="752"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18"/>
              <p:cNvSpPr/>
              <p:nvPr/>
            </p:nvSpPr>
            <p:spPr>
              <a:xfrm>
                <a:off x="6614222" y="3677581"/>
                <a:ext cx="141027" cy="151610"/>
              </a:xfrm>
              <a:custGeom>
                <a:rect b="b" l="l" r="r" t="t"/>
                <a:pathLst>
                  <a:path extrusionOk="0" h="4312" w="4011">
                    <a:moveTo>
                      <a:pt x="2005" y="0"/>
                    </a:moveTo>
                    <a:cubicBezTo>
                      <a:pt x="952" y="0"/>
                      <a:pt x="100" y="1078"/>
                      <a:pt x="25" y="2131"/>
                    </a:cubicBezTo>
                    <a:cubicBezTo>
                      <a:pt x="0" y="2206"/>
                      <a:pt x="0" y="2256"/>
                      <a:pt x="0" y="2306"/>
                    </a:cubicBezTo>
                    <a:cubicBezTo>
                      <a:pt x="0" y="2356"/>
                      <a:pt x="0" y="2406"/>
                      <a:pt x="0" y="2431"/>
                    </a:cubicBezTo>
                    <a:cubicBezTo>
                      <a:pt x="50" y="2958"/>
                      <a:pt x="276" y="3409"/>
                      <a:pt x="627" y="3760"/>
                    </a:cubicBezTo>
                    <a:cubicBezTo>
                      <a:pt x="852" y="3985"/>
                      <a:pt x="1128" y="4136"/>
                      <a:pt x="1429" y="4236"/>
                    </a:cubicBezTo>
                    <a:cubicBezTo>
                      <a:pt x="1454" y="4236"/>
                      <a:pt x="1504" y="4261"/>
                      <a:pt x="1529" y="4261"/>
                    </a:cubicBezTo>
                    <a:cubicBezTo>
                      <a:pt x="1679" y="4311"/>
                      <a:pt x="1830" y="4311"/>
                      <a:pt x="2005" y="4311"/>
                    </a:cubicBezTo>
                    <a:cubicBezTo>
                      <a:pt x="2181" y="4311"/>
                      <a:pt x="2331" y="4311"/>
                      <a:pt x="2506" y="4261"/>
                    </a:cubicBezTo>
                    <a:cubicBezTo>
                      <a:pt x="2531" y="4261"/>
                      <a:pt x="2556" y="4236"/>
                      <a:pt x="2582" y="4236"/>
                    </a:cubicBezTo>
                    <a:cubicBezTo>
                      <a:pt x="2907" y="4136"/>
                      <a:pt x="3183" y="3985"/>
                      <a:pt x="3409" y="3760"/>
                    </a:cubicBezTo>
                    <a:cubicBezTo>
                      <a:pt x="3760" y="3409"/>
                      <a:pt x="3985" y="2958"/>
                      <a:pt x="4010" y="2431"/>
                    </a:cubicBezTo>
                    <a:cubicBezTo>
                      <a:pt x="4010" y="2406"/>
                      <a:pt x="4010" y="2356"/>
                      <a:pt x="4010" y="2306"/>
                    </a:cubicBezTo>
                    <a:cubicBezTo>
                      <a:pt x="4010" y="2256"/>
                      <a:pt x="4010" y="2206"/>
                      <a:pt x="4010" y="2131"/>
                    </a:cubicBezTo>
                    <a:cubicBezTo>
                      <a:pt x="3910" y="1078"/>
                      <a:pt x="3058" y="0"/>
                      <a:pt x="200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118"/>
              <p:cNvSpPr/>
              <p:nvPr/>
            </p:nvSpPr>
            <p:spPr>
              <a:xfrm>
                <a:off x="6635353" y="3808869"/>
                <a:ext cx="98729" cy="18564"/>
              </a:xfrm>
              <a:custGeom>
                <a:rect b="b" l="l" r="r" t="t"/>
                <a:pathLst>
                  <a:path extrusionOk="0" h="528" w="2808">
                    <a:moveTo>
                      <a:pt x="1" y="1"/>
                    </a:moveTo>
                    <a:lnTo>
                      <a:pt x="151" y="527"/>
                    </a:lnTo>
                    <a:lnTo>
                      <a:pt x="2657" y="527"/>
                    </a:lnTo>
                    <a:lnTo>
                      <a:pt x="280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118"/>
              <p:cNvSpPr/>
              <p:nvPr/>
            </p:nvSpPr>
            <p:spPr>
              <a:xfrm>
                <a:off x="6614222" y="3752472"/>
                <a:ext cx="141027" cy="10618"/>
              </a:xfrm>
              <a:custGeom>
                <a:rect b="b" l="l" r="r" t="t"/>
                <a:pathLst>
                  <a:path extrusionOk="0" h="302" w="4011">
                    <a:moveTo>
                      <a:pt x="25" y="1"/>
                    </a:moveTo>
                    <a:cubicBezTo>
                      <a:pt x="0" y="76"/>
                      <a:pt x="0" y="126"/>
                      <a:pt x="0" y="176"/>
                    </a:cubicBezTo>
                    <a:cubicBezTo>
                      <a:pt x="0" y="226"/>
                      <a:pt x="0" y="276"/>
                      <a:pt x="0" y="301"/>
                    </a:cubicBezTo>
                    <a:lnTo>
                      <a:pt x="4010" y="301"/>
                    </a:lnTo>
                    <a:cubicBezTo>
                      <a:pt x="4010" y="276"/>
                      <a:pt x="4010" y="226"/>
                      <a:pt x="4010" y="176"/>
                    </a:cubicBezTo>
                    <a:cubicBezTo>
                      <a:pt x="4010" y="126"/>
                      <a:pt x="4010" y="76"/>
                      <a:pt x="401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118"/>
              <p:cNvSpPr/>
              <p:nvPr/>
            </p:nvSpPr>
            <p:spPr>
              <a:xfrm>
                <a:off x="6640627" y="3826484"/>
                <a:ext cx="88181" cy="251183"/>
              </a:xfrm>
              <a:custGeom>
                <a:rect b="b" l="l" r="r" t="t"/>
                <a:pathLst>
                  <a:path extrusionOk="0" h="7144" w="2508">
                    <a:moveTo>
                      <a:pt x="1" y="1"/>
                    </a:moveTo>
                    <a:lnTo>
                      <a:pt x="302" y="6818"/>
                    </a:lnTo>
                    <a:cubicBezTo>
                      <a:pt x="327" y="6993"/>
                      <a:pt x="427" y="7144"/>
                      <a:pt x="552" y="7144"/>
                    </a:cubicBezTo>
                    <a:lnTo>
                      <a:pt x="1956" y="7144"/>
                    </a:lnTo>
                    <a:cubicBezTo>
                      <a:pt x="2081" y="7144"/>
                      <a:pt x="2206" y="6993"/>
                      <a:pt x="2206" y="6818"/>
                    </a:cubicBezTo>
                    <a:lnTo>
                      <a:pt x="250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118"/>
              <p:cNvSpPr/>
              <p:nvPr/>
            </p:nvSpPr>
            <p:spPr>
              <a:xfrm>
                <a:off x="6653847" y="4064412"/>
                <a:ext cx="61741" cy="82872"/>
              </a:xfrm>
              <a:custGeom>
                <a:rect b="b" l="l" r="r" t="t"/>
                <a:pathLst>
                  <a:path extrusionOk="0" h="2357" w="1756">
                    <a:moveTo>
                      <a:pt x="277" y="1"/>
                    </a:moveTo>
                    <a:cubicBezTo>
                      <a:pt x="126" y="1"/>
                      <a:pt x="1" y="176"/>
                      <a:pt x="26" y="377"/>
                    </a:cubicBezTo>
                    <a:lnTo>
                      <a:pt x="126" y="2031"/>
                    </a:lnTo>
                    <a:cubicBezTo>
                      <a:pt x="126" y="2206"/>
                      <a:pt x="252" y="2357"/>
                      <a:pt x="377" y="2357"/>
                    </a:cubicBezTo>
                    <a:lnTo>
                      <a:pt x="1379" y="2357"/>
                    </a:lnTo>
                    <a:cubicBezTo>
                      <a:pt x="1530" y="2357"/>
                      <a:pt x="1630" y="2206"/>
                      <a:pt x="1630" y="2031"/>
                    </a:cubicBezTo>
                    <a:lnTo>
                      <a:pt x="1755" y="377"/>
                    </a:lnTo>
                    <a:cubicBezTo>
                      <a:pt x="1755" y="176"/>
                      <a:pt x="1655" y="1"/>
                      <a:pt x="1505" y="1"/>
                    </a:cubicBezTo>
                    <a:close/>
                  </a:path>
                </a:pathLst>
              </a:custGeom>
              <a:solidFill>
                <a:srgbClr val="191C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118"/>
              <p:cNvSpPr/>
              <p:nvPr/>
            </p:nvSpPr>
            <p:spPr>
              <a:xfrm>
                <a:off x="6676771" y="4146370"/>
                <a:ext cx="15892" cy="27354"/>
              </a:xfrm>
              <a:custGeom>
                <a:rect b="b" l="l" r="r" t="t"/>
                <a:pathLst>
                  <a:path extrusionOk="0" h="778" w="452">
                    <a:moveTo>
                      <a:pt x="1" y="1"/>
                    </a:moveTo>
                    <a:lnTo>
                      <a:pt x="1" y="552"/>
                    </a:lnTo>
                    <a:cubicBezTo>
                      <a:pt x="1" y="677"/>
                      <a:pt x="101" y="778"/>
                      <a:pt x="226" y="778"/>
                    </a:cubicBezTo>
                    <a:cubicBezTo>
                      <a:pt x="351" y="778"/>
                      <a:pt x="452" y="677"/>
                      <a:pt x="452" y="552"/>
                    </a:cubicBezTo>
                    <a:lnTo>
                      <a:pt x="452" y="1"/>
                    </a:lnTo>
                    <a:close/>
                  </a:path>
                </a:pathLst>
              </a:custGeom>
              <a:solidFill>
                <a:srgbClr val="191C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118"/>
              <p:cNvSpPr/>
              <p:nvPr/>
            </p:nvSpPr>
            <p:spPr>
              <a:xfrm>
                <a:off x="6466620" y="3897683"/>
                <a:ext cx="324738" cy="347064"/>
              </a:xfrm>
              <a:custGeom>
                <a:rect b="b" l="l" r="r" t="t"/>
                <a:pathLst>
                  <a:path extrusionOk="0" h="9871" w="9236">
                    <a:moveTo>
                      <a:pt x="6881" y="1"/>
                    </a:moveTo>
                    <a:cubicBezTo>
                      <a:pt x="5481" y="1"/>
                      <a:pt x="3728" y="1207"/>
                      <a:pt x="3020" y="2512"/>
                    </a:cubicBezTo>
                    <a:cubicBezTo>
                      <a:pt x="1892" y="4618"/>
                      <a:pt x="815" y="5796"/>
                      <a:pt x="815" y="5796"/>
                    </a:cubicBezTo>
                    <a:cubicBezTo>
                      <a:pt x="0" y="7703"/>
                      <a:pt x="2037" y="9871"/>
                      <a:pt x="2353" y="9871"/>
                    </a:cubicBezTo>
                    <a:cubicBezTo>
                      <a:pt x="2378" y="9871"/>
                      <a:pt x="2392" y="9858"/>
                      <a:pt x="2394" y="9831"/>
                    </a:cubicBezTo>
                    <a:cubicBezTo>
                      <a:pt x="2419" y="9480"/>
                      <a:pt x="4524" y="9304"/>
                      <a:pt x="5577" y="8803"/>
                    </a:cubicBezTo>
                    <a:cubicBezTo>
                      <a:pt x="6604" y="8327"/>
                      <a:pt x="7356" y="6773"/>
                      <a:pt x="7356" y="6773"/>
                    </a:cubicBezTo>
                    <a:cubicBezTo>
                      <a:pt x="7356" y="6773"/>
                      <a:pt x="8434" y="6748"/>
                      <a:pt x="8709" y="6297"/>
                    </a:cubicBezTo>
                    <a:cubicBezTo>
                      <a:pt x="8985" y="5846"/>
                      <a:pt x="8785" y="5269"/>
                      <a:pt x="8785" y="5269"/>
                    </a:cubicBezTo>
                    <a:cubicBezTo>
                      <a:pt x="9110" y="4442"/>
                      <a:pt x="8785" y="3615"/>
                      <a:pt x="8785" y="3615"/>
                    </a:cubicBezTo>
                    <a:cubicBezTo>
                      <a:pt x="9236" y="2963"/>
                      <a:pt x="8734" y="1886"/>
                      <a:pt x="8734" y="1886"/>
                    </a:cubicBezTo>
                    <a:lnTo>
                      <a:pt x="8709" y="1510"/>
                    </a:lnTo>
                    <a:cubicBezTo>
                      <a:pt x="8420" y="426"/>
                      <a:pt x="7713" y="1"/>
                      <a:pt x="6881" y="1"/>
                    </a:cubicBezTo>
                    <a:close/>
                  </a:path>
                </a:pathLst>
              </a:custGeom>
              <a:solidFill>
                <a:srgbClr val="FCCAA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118"/>
              <p:cNvSpPr/>
              <p:nvPr/>
            </p:nvSpPr>
            <p:spPr>
              <a:xfrm>
                <a:off x="6415357" y="4101400"/>
                <a:ext cx="190075" cy="261837"/>
              </a:xfrm>
              <a:custGeom>
                <a:rect b="b" l="l" r="r" t="t"/>
                <a:pathLst>
                  <a:path extrusionOk="0" h="7447" w="5406">
                    <a:moveTo>
                      <a:pt x="2178" y="0"/>
                    </a:moveTo>
                    <a:cubicBezTo>
                      <a:pt x="2176" y="0"/>
                      <a:pt x="2174" y="1"/>
                      <a:pt x="2172" y="2"/>
                    </a:cubicBezTo>
                    <a:cubicBezTo>
                      <a:pt x="1" y="861"/>
                      <a:pt x="420" y="7446"/>
                      <a:pt x="2304" y="7446"/>
                    </a:cubicBezTo>
                    <a:cubicBezTo>
                      <a:pt x="2398" y="7446"/>
                      <a:pt x="2497" y="7430"/>
                      <a:pt x="2598" y="7395"/>
                    </a:cubicBezTo>
                    <a:cubicBezTo>
                      <a:pt x="4754" y="6668"/>
                      <a:pt x="5405" y="5340"/>
                      <a:pt x="5405" y="5340"/>
                    </a:cubicBezTo>
                    <a:cubicBezTo>
                      <a:pt x="3072" y="3900"/>
                      <a:pt x="2386" y="0"/>
                      <a:pt x="217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18"/>
              <p:cNvSpPr/>
              <p:nvPr/>
            </p:nvSpPr>
            <p:spPr>
              <a:xfrm>
                <a:off x="5978845" y="3763934"/>
                <a:ext cx="623070" cy="796901"/>
              </a:xfrm>
              <a:custGeom>
                <a:rect b="b" l="l" r="r" t="t"/>
                <a:pathLst>
                  <a:path extrusionOk="0" h="22665" w="17721">
                    <a:moveTo>
                      <a:pt x="3760" y="0"/>
                    </a:moveTo>
                    <a:cubicBezTo>
                      <a:pt x="2883" y="502"/>
                      <a:pt x="2307" y="928"/>
                      <a:pt x="2256" y="1128"/>
                    </a:cubicBezTo>
                    <a:cubicBezTo>
                      <a:pt x="2031" y="2131"/>
                      <a:pt x="427" y="13559"/>
                      <a:pt x="327" y="14387"/>
                    </a:cubicBezTo>
                    <a:cubicBezTo>
                      <a:pt x="51" y="14863"/>
                      <a:pt x="1" y="21078"/>
                      <a:pt x="427" y="21630"/>
                    </a:cubicBezTo>
                    <a:cubicBezTo>
                      <a:pt x="427" y="21647"/>
                      <a:pt x="1865" y="22665"/>
                      <a:pt x="4538" y="22665"/>
                    </a:cubicBezTo>
                    <a:cubicBezTo>
                      <a:pt x="5811" y="22665"/>
                      <a:pt x="7363" y="22434"/>
                      <a:pt x="9174" y="21755"/>
                    </a:cubicBezTo>
                    <a:cubicBezTo>
                      <a:pt x="14813" y="19675"/>
                      <a:pt x="17720" y="18798"/>
                      <a:pt x="17720" y="18798"/>
                    </a:cubicBezTo>
                    <a:cubicBezTo>
                      <a:pt x="14813" y="17093"/>
                      <a:pt x="14562" y="11279"/>
                      <a:pt x="14437" y="9524"/>
                    </a:cubicBezTo>
                    <a:cubicBezTo>
                      <a:pt x="13234" y="9825"/>
                      <a:pt x="7971" y="13309"/>
                      <a:pt x="7971" y="13309"/>
                    </a:cubicBezTo>
                    <a:cubicBezTo>
                      <a:pt x="7971" y="13309"/>
                      <a:pt x="8522" y="7143"/>
                      <a:pt x="7695" y="4061"/>
                    </a:cubicBezTo>
                    <a:cubicBezTo>
                      <a:pt x="6918" y="1078"/>
                      <a:pt x="4838" y="502"/>
                      <a:pt x="37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118"/>
              <p:cNvSpPr/>
              <p:nvPr/>
            </p:nvSpPr>
            <p:spPr>
              <a:xfrm>
                <a:off x="6667067" y="3948981"/>
                <a:ext cx="105796" cy="17650"/>
              </a:xfrm>
              <a:custGeom>
                <a:rect b="b" l="l" r="r" t="t"/>
                <a:pathLst>
                  <a:path extrusionOk="0" h="502" w="3009">
                    <a:moveTo>
                      <a:pt x="2357" y="1"/>
                    </a:moveTo>
                    <a:cubicBezTo>
                      <a:pt x="2131" y="1"/>
                      <a:pt x="1931" y="26"/>
                      <a:pt x="1705" y="26"/>
                    </a:cubicBezTo>
                    <a:lnTo>
                      <a:pt x="1705" y="51"/>
                    </a:lnTo>
                    <a:lnTo>
                      <a:pt x="853" y="251"/>
                    </a:lnTo>
                    <a:lnTo>
                      <a:pt x="1" y="477"/>
                    </a:lnTo>
                    <a:lnTo>
                      <a:pt x="26" y="502"/>
                    </a:lnTo>
                    <a:lnTo>
                      <a:pt x="878" y="352"/>
                    </a:lnTo>
                    <a:lnTo>
                      <a:pt x="1730" y="201"/>
                    </a:lnTo>
                    <a:lnTo>
                      <a:pt x="1705" y="201"/>
                    </a:lnTo>
                    <a:cubicBezTo>
                      <a:pt x="1931" y="201"/>
                      <a:pt x="2156" y="201"/>
                      <a:pt x="2357" y="176"/>
                    </a:cubicBezTo>
                    <a:cubicBezTo>
                      <a:pt x="2582" y="151"/>
                      <a:pt x="2808" y="126"/>
                      <a:pt x="3008" y="76"/>
                    </a:cubicBezTo>
                    <a:lnTo>
                      <a:pt x="3008" y="51"/>
                    </a:lnTo>
                    <a:cubicBezTo>
                      <a:pt x="2783" y="26"/>
                      <a:pt x="2582" y="1"/>
                      <a:pt x="2357" y="1"/>
                    </a:cubicBezTo>
                    <a:close/>
                  </a:path>
                </a:pathLst>
              </a:custGeom>
              <a:solidFill>
                <a:srgbClr val="9F70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118"/>
              <p:cNvSpPr/>
              <p:nvPr/>
            </p:nvSpPr>
            <p:spPr>
              <a:xfrm>
                <a:off x="6697023" y="4004499"/>
                <a:ext cx="78477" cy="20322"/>
              </a:xfrm>
              <a:custGeom>
                <a:rect b="b" l="l" r="r" t="t"/>
                <a:pathLst>
                  <a:path extrusionOk="0" h="578" w="2232">
                    <a:moveTo>
                      <a:pt x="1555" y="1"/>
                    </a:moveTo>
                    <a:cubicBezTo>
                      <a:pt x="1405" y="26"/>
                      <a:pt x="1279" y="76"/>
                      <a:pt x="1154" y="126"/>
                    </a:cubicBezTo>
                    <a:lnTo>
                      <a:pt x="778" y="226"/>
                    </a:lnTo>
                    <a:cubicBezTo>
                      <a:pt x="502" y="301"/>
                      <a:pt x="252" y="402"/>
                      <a:pt x="1" y="477"/>
                    </a:cubicBezTo>
                    <a:cubicBezTo>
                      <a:pt x="277" y="427"/>
                      <a:pt x="527" y="402"/>
                      <a:pt x="803" y="326"/>
                    </a:cubicBezTo>
                    <a:lnTo>
                      <a:pt x="1204" y="251"/>
                    </a:lnTo>
                    <a:cubicBezTo>
                      <a:pt x="1310" y="230"/>
                      <a:pt x="1417" y="209"/>
                      <a:pt x="1523" y="187"/>
                    </a:cubicBezTo>
                    <a:lnTo>
                      <a:pt x="1523" y="187"/>
                    </a:lnTo>
                    <a:cubicBezTo>
                      <a:pt x="1640" y="259"/>
                      <a:pt x="1737" y="330"/>
                      <a:pt x="1856" y="402"/>
                    </a:cubicBezTo>
                    <a:cubicBezTo>
                      <a:pt x="1956" y="452"/>
                      <a:pt x="2081" y="527"/>
                      <a:pt x="2207" y="577"/>
                    </a:cubicBezTo>
                    <a:lnTo>
                      <a:pt x="2232" y="552"/>
                    </a:lnTo>
                    <a:cubicBezTo>
                      <a:pt x="2131" y="452"/>
                      <a:pt x="2031" y="352"/>
                      <a:pt x="1931" y="276"/>
                    </a:cubicBezTo>
                    <a:cubicBezTo>
                      <a:pt x="1831" y="176"/>
                      <a:pt x="1730" y="101"/>
                      <a:pt x="1630" y="26"/>
                    </a:cubicBezTo>
                    <a:lnTo>
                      <a:pt x="1580" y="1"/>
                    </a:lnTo>
                    <a:close/>
                  </a:path>
                </a:pathLst>
              </a:custGeom>
              <a:solidFill>
                <a:srgbClr val="9F70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118"/>
              <p:cNvSpPr/>
              <p:nvPr/>
            </p:nvSpPr>
            <p:spPr>
              <a:xfrm>
                <a:off x="6709365" y="4068842"/>
                <a:ext cx="66136" cy="14134"/>
              </a:xfrm>
              <a:custGeom>
                <a:rect b="b" l="l" r="r" t="t"/>
                <a:pathLst>
                  <a:path extrusionOk="0" h="402" w="1881">
                    <a:moveTo>
                      <a:pt x="1354" y="0"/>
                    </a:moveTo>
                    <a:cubicBezTo>
                      <a:pt x="1254" y="25"/>
                      <a:pt x="1129" y="50"/>
                      <a:pt x="1028" y="75"/>
                    </a:cubicBezTo>
                    <a:lnTo>
                      <a:pt x="678" y="126"/>
                    </a:lnTo>
                    <a:cubicBezTo>
                      <a:pt x="452" y="176"/>
                      <a:pt x="226" y="226"/>
                      <a:pt x="1" y="276"/>
                    </a:cubicBezTo>
                    <a:lnTo>
                      <a:pt x="1" y="301"/>
                    </a:lnTo>
                    <a:cubicBezTo>
                      <a:pt x="226" y="276"/>
                      <a:pt x="452" y="276"/>
                      <a:pt x="703" y="251"/>
                    </a:cubicBezTo>
                    <a:lnTo>
                      <a:pt x="1028" y="226"/>
                    </a:lnTo>
                    <a:cubicBezTo>
                      <a:pt x="1152" y="226"/>
                      <a:pt x="1275" y="202"/>
                      <a:pt x="1374" y="201"/>
                    </a:cubicBezTo>
                    <a:lnTo>
                      <a:pt x="1374" y="201"/>
                    </a:lnTo>
                    <a:cubicBezTo>
                      <a:pt x="1535" y="289"/>
                      <a:pt x="1695" y="355"/>
                      <a:pt x="1856" y="401"/>
                    </a:cubicBezTo>
                    <a:lnTo>
                      <a:pt x="1881" y="401"/>
                    </a:lnTo>
                    <a:cubicBezTo>
                      <a:pt x="1730" y="251"/>
                      <a:pt x="1580" y="126"/>
                      <a:pt x="1429" y="25"/>
                    </a:cubicBezTo>
                    <a:lnTo>
                      <a:pt x="1404" y="0"/>
                    </a:lnTo>
                    <a:close/>
                  </a:path>
                </a:pathLst>
              </a:custGeom>
              <a:solidFill>
                <a:srgbClr val="9F70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118"/>
              <p:cNvSpPr/>
              <p:nvPr/>
            </p:nvSpPr>
            <p:spPr>
              <a:xfrm>
                <a:off x="6367469" y="2974452"/>
                <a:ext cx="537561" cy="345025"/>
              </a:xfrm>
              <a:custGeom>
                <a:rect b="b" l="l" r="r" t="t"/>
                <a:pathLst>
                  <a:path extrusionOk="0" h="9813" w="15289">
                    <a:moveTo>
                      <a:pt x="7514" y="1"/>
                    </a:moveTo>
                    <a:cubicBezTo>
                      <a:pt x="5772" y="1"/>
                      <a:pt x="4246" y="427"/>
                      <a:pt x="3710" y="926"/>
                    </a:cubicBezTo>
                    <a:cubicBezTo>
                      <a:pt x="2532" y="2003"/>
                      <a:pt x="1" y="700"/>
                      <a:pt x="1229" y="8369"/>
                    </a:cubicBezTo>
                    <a:cubicBezTo>
                      <a:pt x="1229" y="8369"/>
                      <a:pt x="1348" y="8321"/>
                      <a:pt x="1528" y="8321"/>
                    </a:cubicBezTo>
                    <a:cubicBezTo>
                      <a:pt x="1883" y="8321"/>
                      <a:pt x="2475" y="8508"/>
                      <a:pt x="2858" y="9622"/>
                    </a:cubicBezTo>
                    <a:cubicBezTo>
                      <a:pt x="2858" y="9622"/>
                      <a:pt x="2996" y="9812"/>
                      <a:pt x="3095" y="9812"/>
                    </a:cubicBezTo>
                    <a:cubicBezTo>
                      <a:pt x="3164" y="9812"/>
                      <a:pt x="3215" y="9718"/>
                      <a:pt x="3183" y="9397"/>
                    </a:cubicBezTo>
                    <a:cubicBezTo>
                      <a:pt x="3008" y="7893"/>
                      <a:pt x="2381" y="4560"/>
                      <a:pt x="3183" y="4109"/>
                    </a:cubicBezTo>
                    <a:lnTo>
                      <a:pt x="3183" y="4109"/>
                    </a:lnTo>
                    <a:cubicBezTo>
                      <a:pt x="2858" y="5111"/>
                      <a:pt x="3083" y="5412"/>
                      <a:pt x="3108" y="5662"/>
                    </a:cubicBezTo>
                    <a:cubicBezTo>
                      <a:pt x="5690" y="5637"/>
                      <a:pt x="6366" y="4109"/>
                      <a:pt x="7519" y="4109"/>
                    </a:cubicBezTo>
                    <a:cubicBezTo>
                      <a:pt x="7344" y="4660"/>
                      <a:pt x="6868" y="5011"/>
                      <a:pt x="6141" y="5236"/>
                    </a:cubicBezTo>
                    <a:cubicBezTo>
                      <a:pt x="6430" y="5385"/>
                      <a:pt x="6869" y="5454"/>
                      <a:pt x="7386" y="5454"/>
                    </a:cubicBezTo>
                    <a:cubicBezTo>
                      <a:pt x="8614" y="5454"/>
                      <a:pt x="10282" y="5062"/>
                      <a:pt x="11429" y="4409"/>
                    </a:cubicBezTo>
                    <a:cubicBezTo>
                      <a:pt x="11578" y="4324"/>
                      <a:pt x="11706" y="4285"/>
                      <a:pt x="11816" y="4285"/>
                    </a:cubicBezTo>
                    <a:cubicBezTo>
                      <a:pt x="12777" y="4285"/>
                      <a:pt x="12392" y="7298"/>
                      <a:pt x="13359" y="9322"/>
                    </a:cubicBezTo>
                    <a:cubicBezTo>
                      <a:pt x="13359" y="9322"/>
                      <a:pt x="15289" y="3758"/>
                      <a:pt x="12457" y="1502"/>
                    </a:cubicBezTo>
                    <a:cubicBezTo>
                      <a:pt x="11068" y="396"/>
                      <a:pt x="9191" y="1"/>
                      <a:pt x="7514" y="1"/>
                    </a:cubicBezTo>
                    <a:close/>
                  </a:path>
                </a:pathLst>
              </a:custGeom>
              <a:solidFill>
                <a:srgbClr val="573D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118"/>
              <p:cNvSpPr/>
              <p:nvPr/>
            </p:nvSpPr>
            <p:spPr>
              <a:xfrm>
                <a:off x="6818642" y="3278726"/>
                <a:ext cx="50279" cy="118665"/>
              </a:xfrm>
              <a:custGeom>
                <a:rect b="b" l="l" r="r" t="t"/>
                <a:pathLst>
                  <a:path extrusionOk="0" h="3375" w="1430">
                    <a:moveTo>
                      <a:pt x="766" y="0"/>
                    </a:moveTo>
                    <a:cubicBezTo>
                      <a:pt x="531" y="0"/>
                      <a:pt x="352" y="592"/>
                      <a:pt x="352" y="592"/>
                    </a:cubicBezTo>
                    <a:cubicBezTo>
                      <a:pt x="377" y="2021"/>
                      <a:pt x="1" y="3374"/>
                      <a:pt x="1" y="3374"/>
                    </a:cubicBezTo>
                    <a:cubicBezTo>
                      <a:pt x="602" y="3224"/>
                      <a:pt x="1429" y="1144"/>
                      <a:pt x="1028" y="267"/>
                    </a:cubicBezTo>
                    <a:cubicBezTo>
                      <a:pt x="937" y="72"/>
                      <a:pt x="848" y="0"/>
                      <a:pt x="766" y="0"/>
                    </a:cubicBezTo>
                    <a:close/>
                  </a:path>
                </a:pathLst>
              </a:custGeom>
              <a:solidFill>
                <a:srgbClr val="D99E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118"/>
              <p:cNvSpPr/>
              <p:nvPr/>
            </p:nvSpPr>
            <p:spPr>
              <a:xfrm>
                <a:off x="6408219" y="3298205"/>
                <a:ext cx="67683" cy="127209"/>
              </a:xfrm>
              <a:custGeom>
                <a:rect b="b" l="l" r="r" t="t"/>
                <a:pathLst>
                  <a:path extrusionOk="0" h="3618" w="1925">
                    <a:moveTo>
                      <a:pt x="598" y="1"/>
                    </a:moveTo>
                    <a:cubicBezTo>
                      <a:pt x="425" y="1"/>
                      <a:pt x="260" y="185"/>
                      <a:pt x="145" y="715"/>
                    </a:cubicBezTo>
                    <a:cubicBezTo>
                      <a:pt x="0" y="1376"/>
                      <a:pt x="978" y="3617"/>
                      <a:pt x="1593" y="3617"/>
                    </a:cubicBezTo>
                    <a:cubicBezTo>
                      <a:pt x="1725" y="3617"/>
                      <a:pt x="1840" y="3515"/>
                      <a:pt x="1924" y="3271"/>
                    </a:cubicBezTo>
                    <a:lnTo>
                      <a:pt x="1423" y="941"/>
                    </a:lnTo>
                    <a:cubicBezTo>
                      <a:pt x="1423" y="941"/>
                      <a:pt x="989" y="1"/>
                      <a:pt x="598" y="1"/>
                    </a:cubicBezTo>
                    <a:close/>
                  </a:path>
                </a:pathLst>
              </a:custGeom>
              <a:solidFill>
                <a:srgbClr val="D99E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118"/>
              <p:cNvSpPr/>
              <p:nvPr/>
            </p:nvSpPr>
            <p:spPr>
              <a:xfrm>
                <a:off x="7591459" y="3290716"/>
                <a:ext cx="276744" cy="727179"/>
              </a:xfrm>
              <a:custGeom>
                <a:rect b="b" l="l" r="r" t="t"/>
                <a:pathLst>
                  <a:path extrusionOk="0" h="20682" w="7871">
                    <a:moveTo>
                      <a:pt x="3978" y="0"/>
                    </a:moveTo>
                    <a:cubicBezTo>
                      <a:pt x="3266" y="0"/>
                      <a:pt x="2843" y="6647"/>
                      <a:pt x="2185" y="6647"/>
                    </a:cubicBezTo>
                    <a:cubicBezTo>
                      <a:pt x="2175" y="6647"/>
                      <a:pt x="2166" y="6645"/>
                      <a:pt x="2156" y="6642"/>
                    </a:cubicBezTo>
                    <a:cubicBezTo>
                      <a:pt x="1479" y="6417"/>
                      <a:pt x="1730" y="4688"/>
                      <a:pt x="1755" y="4111"/>
                    </a:cubicBezTo>
                    <a:cubicBezTo>
                      <a:pt x="1780" y="3548"/>
                      <a:pt x="1469" y="2505"/>
                      <a:pt x="776" y="2505"/>
                    </a:cubicBezTo>
                    <a:cubicBezTo>
                      <a:pt x="760" y="2505"/>
                      <a:pt x="744" y="2506"/>
                      <a:pt x="728" y="2507"/>
                    </a:cubicBezTo>
                    <a:cubicBezTo>
                      <a:pt x="26" y="2532"/>
                      <a:pt x="352" y="4713"/>
                      <a:pt x="327" y="4988"/>
                    </a:cubicBezTo>
                    <a:cubicBezTo>
                      <a:pt x="201" y="6617"/>
                      <a:pt x="51" y="7444"/>
                      <a:pt x="26" y="8622"/>
                    </a:cubicBezTo>
                    <a:cubicBezTo>
                      <a:pt x="1" y="10853"/>
                      <a:pt x="1078" y="12231"/>
                      <a:pt x="1078" y="12231"/>
                    </a:cubicBezTo>
                    <a:lnTo>
                      <a:pt x="728" y="13986"/>
                    </a:lnTo>
                    <a:cubicBezTo>
                      <a:pt x="728" y="13986"/>
                      <a:pt x="2733" y="20477"/>
                      <a:pt x="3384" y="20678"/>
                    </a:cubicBezTo>
                    <a:cubicBezTo>
                      <a:pt x="3394" y="20680"/>
                      <a:pt x="3404" y="20682"/>
                      <a:pt x="3413" y="20682"/>
                    </a:cubicBezTo>
                    <a:cubicBezTo>
                      <a:pt x="4083" y="20682"/>
                      <a:pt x="4846" y="13950"/>
                      <a:pt x="5414" y="13184"/>
                    </a:cubicBezTo>
                    <a:cubicBezTo>
                      <a:pt x="6016" y="12407"/>
                      <a:pt x="6642" y="11229"/>
                      <a:pt x="7244" y="8798"/>
                    </a:cubicBezTo>
                    <a:cubicBezTo>
                      <a:pt x="7870" y="6392"/>
                      <a:pt x="7144" y="6141"/>
                      <a:pt x="6743" y="5840"/>
                    </a:cubicBezTo>
                    <a:cubicBezTo>
                      <a:pt x="6793" y="5339"/>
                      <a:pt x="6642" y="4913"/>
                      <a:pt x="6542" y="4562"/>
                    </a:cubicBezTo>
                    <a:cubicBezTo>
                      <a:pt x="6342" y="3911"/>
                      <a:pt x="6041" y="3735"/>
                      <a:pt x="5690" y="3510"/>
                    </a:cubicBezTo>
                    <a:cubicBezTo>
                      <a:pt x="5740" y="2382"/>
                      <a:pt x="5966" y="1530"/>
                      <a:pt x="5013" y="803"/>
                    </a:cubicBezTo>
                    <a:cubicBezTo>
                      <a:pt x="4888" y="327"/>
                      <a:pt x="4713" y="76"/>
                      <a:pt x="3986" y="1"/>
                    </a:cubicBezTo>
                    <a:cubicBezTo>
                      <a:pt x="3983" y="1"/>
                      <a:pt x="3980" y="0"/>
                      <a:pt x="3978" y="0"/>
                    </a:cubicBezTo>
                    <a:close/>
                  </a:path>
                </a:pathLst>
              </a:custGeom>
              <a:solidFill>
                <a:srgbClr val="FCCAA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118"/>
              <p:cNvSpPr/>
              <p:nvPr/>
            </p:nvSpPr>
            <p:spPr>
              <a:xfrm>
                <a:off x="7765079" y="3410612"/>
                <a:ext cx="28233" cy="136597"/>
              </a:xfrm>
              <a:custGeom>
                <a:rect b="b" l="l" r="r" t="t"/>
                <a:pathLst>
                  <a:path extrusionOk="0" h="3885" w="803">
                    <a:moveTo>
                      <a:pt x="424" y="0"/>
                    </a:moveTo>
                    <a:cubicBezTo>
                      <a:pt x="336" y="0"/>
                      <a:pt x="249" y="22"/>
                      <a:pt x="176" y="74"/>
                    </a:cubicBezTo>
                    <a:cubicBezTo>
                      <a:pt x="75" y="150"/>
                      <a:pt x="0" y="250"/>
                      <a:pt x="0" y="375"/>
                    </a:cubicBezTo>
                    <a:cubicBezTo>
                      <a:pt x="0" y="501"/>
                      <a:pt x="50" y="626"/>
                      <a:pt x="100" y="701"/>
                    </a:cubicBezTo>
                    <a:cubicBezTo>
                      <a:pt x="176" y="877"/>
                      <a:pt x="251" y="1052"/>
                      <a:pt x="326" y="1227"/>
                    </a:cubicBezTo>
                    <a:cubicBezTo>
                      <a:pt x="420" y="1415"/>
                      <a:pt x="469" y="1580"/>
                      <a:pt x="619" y="1744"/>
                    </a:cubicBezTo>
                    <a:lnTo>
                      <a:pt x="619" y="1744"/>
                    </a:lnTo>
                    <a:cubicBezTo>
                      <a:pt x="548" y="2105"/>
                      <a:pt x="500" y="2444"/>
                      <a:pt x="451" y="2806"/>
                    </a:cubicBezTo>
                    <a:cubicBezTo>
                      <a:pt x="401" y="3182"/>
                      <a:pt x="351" y="3533"/>
                      <a:pt x="226" y="3884"/>
                    </a:cubicBezTo>
                    <a:cubicBezTo>
                      <a:pt x="426" y="3558"/>
                      <a:pt x="501" y="3207"/>
                      <a:pt x="577" y="2831"/>
                    </a:cubicBezTo>
                    <a:cubicBezTo>
                      <a:pt x="677" y="2481"/>
                      <a:pt x="727" y="2105"/>
                      <a:pt x="802" y="1729"/>
                    </a:cubicBezTo>
                    <a:lnTo>
                      <a:pt x="802" y="1704"/>
                    </a:lnTo>
                    <a:lnTo>
                      <a:pt x="777" y="1653"/>
                    </a:lnTo>
                    <a:cubicBezTo>
                      <a:pt x="652" y="1528"/>
                      <a:pt x="577" y="1353"/>
                      <a:pt x="476" y="1177"/>
                    </a:cubicBezTo>
                    <a:cubicBezTo>
                      <a:pt x="401" y="977"/>
                      <a:pt x="326" y="801"/>
                      <a:pt x="226" y="626"/>
                    </a:cubicBezTo>
                    <a:cubicBezTo>
                      <a:pt x="176" y="526"/>
                      <a:pt x="125" y="476"/>
                      <a:pt x="125" y="375"/>
                    </a:cubicBezTo>
                    <a:cubicBezTo>
                      <a:pt x="125" y="300"/>
                      <a:pt x="150" y="225"/>
                      <a:pt x="226" y="175"/>
                    </a:cubicBezTo>
                    <a:cubicBezTo>
                      <a:pt x="304" y="96"/>
                      <a:pt x="421" y="57"/>
                      <a:pt x="541" y="57"/>
                    </a:cubicBezTo>
                    <a:cubicBezTo>
                      <a:pt x="613" y="57"/>
                      <a:pt x="686" y="71"/>
                      <a:pt x="752" y="100"/>
                    </a:cubicBezTo>
                    <a:cubicBezTo>
                      <a:pt x="665" y="41"/>
                      <a:pt x="544" y="0"/>
                      <a:pt x="424" y="0"/>
                    </a:cubicBezTo>
                    <a:close/>
                  </a:path>
                </a:pathLst>
              </a:custGeom>
              <a:solidFill>
                <a:srgbClr val="9F70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18"/>
              <p:cNvSpPr/>
              <p:nvPr/>
            </p:nvSpPr>
            <p:spPr>
              <a:xfrm>
                <a:off x="7805583" y="3495101"/>
                <a:ext cx="20322" cy="78512"/>
              </a:xfrm>
              <a:custGeom>
                <a:rect b="b" l="l" r="r" t="t"/>
                <a:pathLst>
                  <a:path extrusionOk="0" h="2233" w="578">
                    <a:moveTo>
                      <a:pt x="480" y="1"/>
                    </a:moveTo>
                    <a:cubicBezTo>
                      <a:pt x="380" y="1"/>
                      <a:pt x="277" y="71"/>
                      <a:pt x="201" y="128"/>
                    </a:cubicBezTo>
                    <a:cubicBezTo>
                      <a:pt x="101" y="228"/>
                      <a:pt x="1" y="353"/>
                      <a:pt x="26" y="529"/>
                    </a:cubicBezTo>
                    <a:cubicBezTo>
                      <a:pt x="26" y="604"/>
                      <a:pt x="76" y="654"/>
                      <a:pt x="101" y="729"/>
                    </a:cubicBezTo>
                    <a:lnTo>
                      <a:pt x="176" y="905"/>
                    </a:lnTo>
                    <a:cubicBezTo>
                      <a:pt x="245" y="1018"/>
                      <a:pt x="292" y="1132"/>
                      <a:pt x="375" y="1245"/>
                    </a:cubicBezTo>
                    <a:lnTo>
                      <a:pt x="375" y="1245"/>
                    </a:lnTo>
                    <a:cubicBezTo>
                      <a:pt x="352" y="1414"/>
                      <a:pt x="351" y="1561"/>
                      <a:pt x="327" y="1732"/>
                    </a:cubicBezTo>
                    <a:cubicBezTo>
                      <a:pt x="302" y="1907"/>
                      <a:pt x="302" y="2083"/>
                      <a:pt x="227" y="2233"/>
                    </a:cubicBezTo>
                    <a:cubicBezTo>
                      <a:pt x="427" y="1932"/>
                      <a:pt x="427" y="1556"/>
                      <a:pt x="477" y="1255"/>
                    </a:cubicBezTo>
                    <a:lnTo>
                      <a:pt x="502" y="1230"/>
                    </a:lnTo>
                    <a:lnTo>
                      <a:pt x="477" y="1205"/>
                    </a:lnTo>
                    <a:cubicBezTo>
                      <a:pt x="402" y="1105"/>
                      <a:pt x="327" y="980"/>
                      <a:pt x="277" y="854"/>
                    </a:cubicBezTo>
                    <a:lnTo>
                      <a:pt x="176" y="679"/>
                    </a:lnTo>
                    <a:cubicBezTo>
                      <a:pt x="151" y="604"/>
                      <a:pt x="101" y="554"/>
                      <a:pt x="101" y="504"/>
                    </a:cubicBezTo>
                    <a:cubicBezTo>
                      <a:pt x="76" y="403"/>
                      <a:pt x="151" y="253"/>
                      <a:pt x="227" y="178"/>
                    </a:cubicBezTo>
                    <a:cubicBezTo>
                      <a:pt x="308" y="96"/>
                      <a:pt x="407" y="14"/>
                      <a:pt x="509" y="14"/>
                    </a:cubicBezTo>
                    <a:cubicBezTo>
                      <a:pt x="531" y="14"/>
                      <a:pt x="554" y="18"/>
                      <a:pt x="577" y="27"/>
                    </a:cubicBezTo>
                    <a:cubicBezTo>
                      <a:pt x="546" y="9"/>
                      <a:pt x="513" y="1"/>
                      <a:pt x="480" y="1"/>
                    </a:cubicBezTo>
                    <a:close/>
                  </a:path>
                </a:pathLst>
              </a:custGeom>
              <a:solidFill>
                <a:srgbClr val="9F70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18"/>
              <p:cNvSpPr/>
              <p:nvPr/>
            </p:nvSpPr>
            <p:spPr>
              <a:xfrm>
                <a:off x="7719230" y="3316629"/>
                <a:ext cx="50279" cy="215566"/>
              </a:xfrm>
              <a:custGeom>
                <a:rect b="b" l="l" r="r" t="t"/>
                <a:pathLst>
                  <a:path extrusionOk="0" h="6131" w="1430">
                    <a:moveTo>
                      <a:pt x="1112" y="0"/>
                    </a:moveTo>
                    <a:cubicBezTo>
                      <a:pt x="1047" y="0"/>
                      <a:pt x="984" y="19"/>
                      <a:pt x="928" y="66"/>
                    </a:cubicBezTo>
                    <a:cubicBezTo>
                      <a:pt x="778" y="191"/>
                      <a:pt x="728" y="392"/>
                      <a:pt x="703" y="567"/>
                    </a:cubicBezTo>
                    <a:lnTo>
                      <a:pt x="627" y="1570"/>
                    </a:lnTo>
                    <a:cubicBezTo>
                      <a:pt x="602" y="1895"/>
                      <a:pt x="577" y="2246"/>
                      <a:pt x="577" y="2572"/>
                    </a:cubicBezTo>
                    <a:cubicBezTo>
                      <a:pt x="577" y="2912"/>
                      <a:pt x="554" y="3228"/>
                      <a:pt x="621" y="3566"/>
                    </a:cubicBezTo>
                    <a:lnTo>
                      <a:pt x="621" y="3566"/>
                    </a:lnTo>
                    <a:cubicBezTo>
                      <a:pt x="450" y="3987"/>
                      <a:pt x="375" y="4407"/>
                      <a:pt x="277" y="4828"/>
                    </a:cubicBezTo>
                    <a:cubicBezTo>
                      <a:pt x="226" y="5053"/>
                      <a:pt x="176" y="5279"/>
                      <a:pt x="151" y="5504"/>
                    </a:cubicBezTo>
                    <a:cubicBezTo>
                      <a:pt x="101" y="5705"/>
                      <a:pt x="76" y="5930"/>
                      <a:pt x="1" y="6131"/>
                    </a:cubicBezTo>
                    <a:cubicBezTo>
                      <a:pt x="101" y="5930"/>
                      <a:pt x="151" y="5730"/>
                      <a:pt x="201" y="5504"/>
                    </a:cubicBezTo>
                    <a:lnTo>
                      <a:pt x="377" y="4853"/>
                    </a:lnTo>
                    <a:cubicBezTo>
                      <a:pt x="477" y="4427"/>
                      <a:pt x="602" y="4001"/>
                      <a:pt x="778" y="3600"/>
                    </a:cubicBezTo>
                    <a:lnTo>
                      <a:pt x="778" y="3575"/>
                    </a:lnTo>
                    <a:cubicBezTo>
                      <a:pt x="728" y="3249"/>
                      <a:pt x="753" y="2898"/>
                      <a:pt x="753" y="2572"/>
                    </a:cubicBezTo>
                    <a:lnTo>
                      <a:pt x="803" y="1570"/>
                    </a:lnTo>
                    <a:cubicBezTo>
                      <a:pt x="803" y="1244"/>
                      <a:pt x="853" y="918"/>
                      <a:pt x="853" y="567"/>
                    </a:cubicBezTo>
                    <a:cubicBezTo>
                      <a:pt x="853" y="417"/>
                      <a:pt x="878" y="241"/>
                      <a:pt x="978" y="141"/>
                    </a:cubicBezTo>
                    <a:cubicBezTo>
                      <a:pt x="1028" y="78"/>
                      <a:pt x="1104" y="53"/>
                      <a:pt x="1185" y="53"/>
                    </a:cubicBezTo>
                    <a:cubicBezTo>
                      <a:pt x="1267" y="53"/>
                      <a:pt x="1354" y="78"/>
                      <a:pt x="1429" y="116"/>
                    </a:cubicBezTo>
                    <a:cubicBezTo>
                      <a:pt x="1335" y="53"/>
                      <a:pt x="1221" y="0"/>
                      <a:pt x="1112" y="0"/>
                    </a:cubicBezTo>
                    <a:close/>
                  </a:path>
                </a:pathLst>
              </a:custGeom>
              <a:solidFill>
                <a:srgbClr val="9F70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18"/>
              <p:cNvSpPr/>
              <p:nvPr/>
            </p:nvSpPr>
            <p:spPr>
              <a:xfrm>
                <a:off x="7674296" y="3521612"/>
                <a:ext cx="52916" cy="104882"/>
              </a:xfrm>
              <a:custGeom>
                <a:rect b="b" l="l" r="r" t="t"/>
                <a:pathLst>
                  <a:path extrusionOk="0" h="2983" w="1505">
                    <a:moveTo>
                      <a:pt x="1" y="0"/>
                    </a:moveTo>
                    <a:lnTo>
                      <a:pt x="1" y="0"/>
                    </a:lnTo>
                    <a:cubicBezTo>
                      <a:pt x="301" y="501"/>
                      <a:pt x="602" y="953"/>
                      <a:pt x="878" y="1429"/>
                    </a:cubicBezTo>
                    <a:cubicBezTo>
                      <a:pt x="1003" y="1679"/>
                      <a:pt x="1128" y="1930"/>
                      <a:pt x="1229" y="2181"/>
                    </a:cubicBezTo>
                    <a:cubicBezTo>
                      <a:pt x="1329" y="2431"/>
                      <a:pt x="1429" y="2707"/>
                      <a:pt x="1454" y="2983"/>
                    </a:cubicBezTo>
                    <a:cubicBezTo>
                      <a:pt x="1504" y="2707"/>
                      <a:pt x="1454" y="2406"/>
                      <a:pt x="1379" y="2131"/>
                    </a:cubicBezTo>
                    <a:cubicBezTo>
                      <a:pt x="1279" y="1855"/>
                      <a:pt x="1154" y="1604"/>
                      <a:pt x="1028" y="1354"/>
                    </a:cubicBezTo>
                    <a:cubicBezTo>
                      <a:pt x="753" y="852"/>
                      <a:pt x="427" y="401"/>
                      <a:pt x="1" y="0"/>
                    </a:cubicBezTo>
                    <a:close/>
                  </a:path>
                </a:pathLst>
              </a:custGeom>
              <a:solidFill>
                <a:srgbClr val="9F70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118"/>
              <p:cNvSpPr/>
              <p:nvPr/>
            </p:nvSpPr>
            <p:spPr>
              <a:xfrm>
                <a:off x="7591459" y="3725153"/>
                <a:ext cx="230931" cy="202733"/>
              </a:xfrm>
              <a:custGeom>
                <a:rect b="b" l="l" r="r" t="t"/>
                <a:pathLst>
                  <a:path extrusionOk="0" h="5766" w="6568">
                    <a:moveTo>
                      <a:pt x="577" y="1"/>
                    </a:moveTo>
                    <a:lnTo>
                      <a:pt x="1" y="953"/>
                    </a:lnTo>
                    <a:cubicBezTo>
                      <a:pt x="778" y="5013"/>
                      <a:pt x="5815" y="5765"/>
                      <a:pt x="5815" y="5765"/>
                    </a:cubicBezTo>
                    <a:lnTo>
                      <a:pt x="6567" y="3560"/>
                    </a:lnTo>
                    <a:lnTo>
                      <a:pt x="57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118"/>
              <p:cNvSpPr/>
              <p:nvPr/>
            </p:nvSpPr>
            <p:spPr>
              <a:xfrm>
                <a:off x="7096230" y="3716363"/>
                <a:ext cx="719092" cy="657422"/>
              </a:xfrm>
              <a:custGeom>
                <a:rect b="b" l="l" r="r" t="t"/>
                <a:pathLst>
                  <a:path extrusionOk="0" h="18698" w="20452">
                    <a:moveTo>
                      <a:pt x="326" y="0"/>
                    </a:moveTo>
                    <a:lnTo>
                      <a:pt x="326" y="0"/>
                    </a:lnTo>
                    <a:cubicBezTo>
                      <a:pt x="376" y="2531"/>
                      <a:pt x="1404" y="4286"/>
                      <a:pt x="326" y="7920"/>
                    </a:cubicBezTo>
                    <a:cubicBezTo>
                      <a:pt x="0" y="8998"/>
                      <a:pt x="151" y="13083"/>
                      <a:pt x="126" y="13860"/>
                    </a:cubicBezTo>
                    <a:cubicBezTo>
                      <a:pt x="126" y="14963"/>
                      <a:pt x="627" y="15815"/>
                      <a:pt x="627" y="15815"/>
                    </a:cubicBezTo>
                    <a:cubicBezTo>
                      <a:pt x="1128" y="16040"/>
                      <a:pt x="1630" y="15965"/>
                      <a:pt x="2081" y="16166"/>
                    </a:cubicBezTo>
                    <a:cubicBezTo>
                      <a:pt x="2507" y="16341"/>
                      <a:pt x="3033" y="16968"/>
                      <a:pt x="4487" y="17293"/>
                    </a:cubicBezTo>
                    <a:cubicBezTo>
                      <a:pt x="6391" y="17745"/>
                      <a:pt x="6567" y="17970"/>
                      <a:pt x="8246" y="18371"/>
                    </a:cubicBezTo>
                    <a:cubicBezTo>
                      <a:pt x="8833" y="18511"/>
                      <a:pt x="9776" y="18697"/>
                      <a:pt x="10680" y="18697"/>
                    </a:cubicBezTo>
                    <a:cubicBezTo>
                      <a:pt x="11553" y="18697"/>
                      <a:pt x="12389" y="18524"/>
                      <a:pt x="12833" y="17970"/>
                    </a:cubicBezTo>
                    <a:cubicBezTo>
                      <a:pt x="14512" y="15940"/>
                      <a:pt x="15489" y="14161"/>
                      <a:pt x="17194" y="11504"/>
                    </a:cubicBezTo>
                    <a:cubicBezTo>
                      <a:pt x="17695" y="10727"/>
                      <a:pt x="20452" y="6617"/>
                      <a:pt x="20351" y="5990"/>
                    </a:cubicBezTo>
                    <a:cubicBezTo>
                      <a:pt x="19023" y="5489"/>
                      <a:pt x="15264" y="3033"/>
                      <a:pt x="13885" y="978"/>
                    </a:cubicBezTo>
                    <a:cubicBezTo>
                      <a:pt x="13334" y="1128"/>
                      <a:pt x="12908" y="2206"/>
                      <a:pt x="12306" y="3133"/>
                    </a:cubicBezTo>
                    <a:cubicBezTo>
                      <a:pt x="11504" y="4411"/>
                      <a:pt x="11003" y="6642"/>
                      <a:pt x="10251" y="7193"/>
                    </a:cubicBezTo>
                    <a:cubicBezTo>
                      <a:pt x="9073" y="8070"/>
                      <a:pt x="8697" y="8747"/>
                      <a:pt x="8948" y="9148"/>
                    </a:cubicBezTo>
                    <a:cubicBezTo>
                      <a:pt x="8747" y="9048"/>
                      <a:pt x="8597" y="8973"/>
                      <a:pt x="8522" y="8897"/>
                    </a:cubicBezTo>
                    <a:cubicBezTo>
                      <a:pt x="8196" y="8547"/>
                      <a:pt x="6442" y="7694"/>
                      <a:pt x="6091" y="7343"/>
                    </a:cubicBezTo>
                    <a:cubicBezTo>
                      <a:pt x="5915" y="7168"/>
                      <a:pt x="1604" y="1003"/>
                      <a:pt x="1404" y="727"/>
                    </a:cubicBezTo>
                    <a:cubicBezTo>
                      <a:pt x="1379" y="652"/>
                      <a:pt x="978" y="376"/>
                      <a:pt x="502" y="100"/>
                    </a:cubicBezTo>
                    <a:cubicBezTo>
                      <a:pt x="452" y="50"/>
                      <a:pt x="401" y="25"/>
                      <a:pt x="32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118"/>
              <p:cNvSpPr/>
              <p:nvPr/>
            </p:nvSpPr>
            <p:spPr>
              <a:xfrm>
                <a:off x="5779699" y="4367561"/>
                <a:ext cx="1693728" cy="117223"/>
              </a:xfrm>
              <a:custGeom>
                <a:rect b="b" l="l" r="r" t="t"/>
                <a:pathLst>
                  <a:path extrusionOk="0" h="3334" w="48172">
                    <a:moveTo>
                      <a:pt x="1" y="1"/>
                    </a:moveTo>
                    <a:lnTo>
                      <a:pt x="753" y="3334"/>
                    </a:lnTo>
                    <a:lnTo>
                      <a:pt x="47419" y="3334"/>
                    </a:lnTo>
                    <a:lnTo>
                      <a:pt x="4817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118"/>
              <p:cNvSpPr/>
              <p:nvPr/>
            </p:nvSpPr>
            <p:spPr>
              <a:xfrm>
                <a:off x="5888976" y="4497106"/>
                <a:ext cx="1475173" cy="900622"/>
              </a:xfrm>
              <a:custGeom>
                <a:rect b="b" l="l" r="r" t="t"/>
                <a:pathLst>
                  <a:path extrusionOk="0" h="9675" w="41956">
                    <a:moveTo>
                      <a:pt x="0" y="1"/>
                    </a:moveTo>
                    <a:lnTo>
                      <a:pt x="752" y="9675"/>
                    </a:lnTo>
                    <a:lnTo>
                      <a:pt x="41204" y="9675"/>
                    </a:lnTo>
                    <a:lnTo>
                      <a:pt x="419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118"/>
              <p:cNvSpPr/>
              <p:nvPr/>
            </p:nvSpPr>
            <p:spPr>
              <a:xfrm>
                <a:off x="5806139" y="4480355"/>
                <a:ext cx="1640847" cy="33507"/>
              </a:xfrm>
              <a:custGeom>
                <a:rect b="b" l="l" r="r" t="t"/>
                <a:pathLst>
                  <a:path extrusionOk="0" h="953" w="46668">
                    <a:moveTo>
                      <a:pt x="1" y="1"/>
                    </a:moveTo>
                    <a:lnTo>
                      <a:pt x="1" y="953"/>
                    </a:lnTo>
                    <a:lnTo>
                      <a:pt x="46667" y="953"/>
                    </a:lnTo>
                    <a:lnTo>
                      <a:pt x="4666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7" name="Google Shape;637;p118"/>
            <p:cNvSpPr/>
            <p:nvPr/>
          </p:nvSpPr>
          <p:spPr>
            <a:xfrm>
              <a:off x="6705621" y="3922473"/>
              <a:ext cx="803573" cy="920147"/>
            </a:xfrm>
            <a:custGeom>
              <a:rect b="b" l="l" r="r" t="t"/>
              <a:pathLst>
                <a:path extrusionOk="0" h="69184" w="60419">
                  <a:moveTo>
                    <a:pt x="13170" y="0"/>
                  </a:moveTo>
                  <a:cubicBezTo>
                    <a:pt x="10249" y="4132"/>
                    <a:pt x="5432" y="8194"/>
                    <a:pt x="0" y="8194"/>
                  </a:cubicBezTo>
                  <a:lnTo>
                    <a:pt x="0" y="38963"/>
                  </a:lnTo>
                  <a:cubicBezTo>
                    <a:pt x="0" y="55648"/>
                    <a:pt x="13513" y="69184"/>
                    <a:pt x="30198" y="69184"/>
                  </a:cubicBezTo>
                  <a:cubicBezTo>
                    <a:pt x="46906" y="69184"/>
                    <a:pt x="60419" y="55648"/>
                    <a:pt x="60419" y="38963"/>
                  </a:cubicBezTo>
                  <a:lnTo>
                    <a:pt x="60419" y="8194"/>
                  </a:lnTo>
                  <a:cubicBezTo>
                    <a:pt x="54986" y="8194"/>
                    <a:pt x="50147" y="4132"/>
                    <a:pt x="472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119"/>
          <p:cNvSpPr txBox="1"/>
          <p:nvPr>
            <p:ph type="title"/>
          </p:nvPr>
        </p:nvSpPr>
        <p:spPr>
          <a:xfrm>
            <a:off x="448975" y="410350"/>
            <a:ext cx="8237700" cy="246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Geopolitical Events</a:t>
            </a:r>
            <a:endParaRPr/>
          </a:p>
        </p:txBody>
      </p:sp>
      <p:grpSp>
        <p:nvGrpSpPr>
          <p:cNvPr id="643" name="Google Shape;643;p119"/>
          <p:cNvGrpSpPr/>
          <p:nvPr/>
        </p:nvGrpSpPr>
        <p:grpSpPr>
          <a:xfrm>
            <a:off x="1473450" y="3673963"/>
            <a:ext cx="6197100" cy="220500"/>
            <a:chOff x="1473450" y="3673963"/>
            <a:chExt cx="6197100" cy="220500"/>
          </a:xfrm>
        </p:grpSpPr>
        <p:cxnSp>
          <p:nvCxnSpPr>
            <p:cNvPr id="644" name="Google Shape;644;p119"/>
            <p:cNvCxnSpPr/>
            <p:nvPr/>
          </p:nvCxnSpPr>
          <p:spPr>
            <a:xfrm>
              <a:off x="1473450" y="3780650"/>
              <a:ext cx="6197100" cy="0"/>
            </a:xfrm>
            <a:prstGeom prst="straightConnector1">
              <a:avLst/>
            </a:prstGeom>
            <a:noFill/>
            <a:ln cap="flat" cmpd="sng" w="19050">
              <a:solidFill>
                <a:schemeClr val="dk1"/>
              </a:solidFill>
              <a:prstDash val="solid"/>
              <a:round/>
              <a:headEnd len="med" w="med" type="oval"/>
              <a:tailEnd len="med" w="med" type="oval"/>
            </a:ln>
          </p:spPr>
        </p:cxnSp>
        <p:sp>
          <p:nvSpPr>
            <p:cNvPr id="645" name="Google Shape;645;p119"/>
            <p:cNvSpPr/>
            <p:nvPr/>
          </p:nvSpPr>
          <p:spPr>
            <a:xfrm>
              <a:off x="2135138" y="3673963"/>
              <a:ext cx="220500" cy="220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119"/>
            <p:cNvSpPr/>
            <p:nvPr/>
          </p:nvSpPr>
          <p:spPr>
            <a:xfrm>
              <a:off x="4461738" y="3673963"/>
              <a:ext cx="220500" cy="2205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119"/>
            <p:cNvSpPr/>
            <p:nvPr/>
          </p:nvSpPr>
          <p:spPr>
            <a:xfrm>
              <a:off x="6779438" y="3673963"/>
              <a:ext cx="220500" cy="2205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8" name="Google Shape;648;p119"/>
          <p:cNvGrpSpPr/>
          <p:nvPr/>
        </p:nvGrpSpPr>
        <p:grpSpPr>
          <a:xfrm>
            <a:off x="3190680" y="3283259"/>
            <a:ext cx="2754290" cy="1468031"/>
            <a:chOff x="3190680" y="3283259"/>
            <a:chExt cx="2754290" cy="1468031"/>
          </a:xfrm>
        </p:grpSpPr>
        <p:sp>
          <p:nvSpPr>
            <p:cNvPr id="649" name="Google Shape;649;p119"/>
            <p:cNvSpPr txBox="1"/>
            <p:nvPr/>
          </p:nvSpPr>
          <p:spPr>
            <a:xfrm>
              <a:off x="3515222" y="3283259"/>
              <a:ext cx="2113556" cy="196774"/>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lt2"/>
                  </a:solidFill>
                  <a:latin typeface="Fira Sans Extra Condensed Medium"/>
                  <a:ea typeface="Fira Sans Extra Condensed Medium"/>
                  <a:cs typeface="Fira Sans Extra Condensed Medium"/>
                  <a:sym typeface="Fira Sans Extra Condensed Medium"/>
                </a:rPr>
                <a:t>September 26, 2022</a:t>
              </a:r>
              <a:endParaRPr b="0" i="0" sz="2000" u="none" cap="none" strike="noStrike">
                <a:solidFill>
                  <a:schemeClr val="lt2"/>
                </a:solidFill>
                <a:latin typeface="Fira Sans Extra Condensed Medium"/>
                <a:ea typeface="Fira Sans Extra Condensed Medium"/>
                <a:cs typeface="Fira Sans Extra Condensed Medium"/>
                <a:sym typeface="Fira Sans Extra Condensed Medium"/>
              </a:endParaRPr>
            </a:p>
          </p:txBody>
        </p:sp>
        <p:sp>
          <p:nvSpPr>
            <p:cNvPr id="650" name="Google Shape;650;p119"/>
            <p:cNvSpPr/>
            <p:nvPr/>
          </p:nvSpPr>
          <p:spPr>
            <a:xfrm>
              <a:off x="3190680" y="4302790"/>
              <a:ext cx="2754290" cy="448500"/>
            </a:xfrm>
            <a:prstGeom prst="rect">
              <a:avLst/>
            </a:prstGeom>
            <a:noFill/>
            <a:ln>
              <a:noFill/>
            </a:ln>
          </p:spPr>
          <p:txBody>
            <a:bodyPr anchorCtr="0" anchor="ctr" bIns="91425" lIns="90000" spcFirstLastPara="1" rIns="274300"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200" u="none" cap="none" strike="noStrike">
                  <a:solidFill>
                    <a:schemeClr val="dk1"/>
                  </a:solidFill>
                  <a:latin typeface="Roboto"/>
                  <a:ea typeface="Roboto"/>
                  <a:cs typeface="Roboto"/>
                  <a:sym typeface="Roboto"/>
                </a:rPr>
                <a:t>Destruction of Nord Steam Pipeline</a:t>
              </a:r>
              <a:endParaRPr/>
            </a:p>
            <a:p>
              <a:pPr indent="0" lvl="0" marL="0" marR="0" rtl="0" algn="ctr">
                <a:lnSpc>
                  <a:spcPct val="100000"/>
                </a:lnSpc>
                <a:spcBef>
                  <a:spcPts val="0"/>
                </a:spcBef>
                <a:spcAft>
                  <a:spcPts val="0"/>
                </a:spcAft>
                <a:buClr>
                  <a:srgbClr val="000000"/>
                </a:buClr>
                <a:buSzPts val="1100"/>
                <a:buFont typeface="Arial"/>
                <a:buNone/>
              </a:pPr>
              <a:r>
                <a:rPr b="0" i="0" lang="en" sz="1200" u="none" cap="none" strike="noStrike">
                  <a:solidFill>
                    <a:schemeClr val="dk1"/>
                  </a:solidFill>
                  <a:latin typeface="Roboto"/>
                  <a:ea typeface="Roboto"/>
                  <a:cs typeface="Roboto"/>
                  <a:sym typeface="Roboto"/>
                </a:rPr>
                <a:t>Increasing Russian Threat</a:t>
              </a:r>
              <a:endParaRPr b="0" i="0" sz="1200" u="none" cap="none" strike="noStrike">
                <a:solidFill>
                  <a:schemeClr val="dk1"/>
                </a:solidFill>
                <a:latin typeface="Roboto"/>
                <a:ea typeface="Roboto"/>
                <a:cs typeface="Roboto"/>
                <a:sym typeface="Roboto"/>
              </a:endParaRPr>
            </a:p>
          </p:txBody>
        </p:sp>
        <p:sp>
          <p:nvSpPr>
            <p:cNvPr id="651" name="Google Shape;651;p119"/>
            <p:cNvSpPr txBox="1"/>
            <p:nvPr/>
          </p:nvSpPr>
          <p:spPr>
            <a:xfrm>
              <a:off x="3611560" y="3970063"/>
              <a:ext cx="1920900" cy="365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 sz="2200" u="none" cap="none" strike="noStrike">
                  <a:solidFill>
                    <a:schemeClr val="lt2"/>
                  </a:solidFill>
                  <a:latin typeface="Fira Sans Extra Condensed Medium"/>
                  <a:ea typeface="Fira Sans Extra Condensed Medium"/>
                  <a:cs typeface="Fira Sans Extra Condensed Medium"/>
                  <a:sym typeface="Fira Sans Extra Condensed Medium"/>
                </a:rPr>
                <a:t>Turning Point(s)</a:t>
              </a:r>
              <a:endParaRPr b="0" i="0" sz="2200" u="none" cap="none" strike="noStrike">
                <a:solidFill>
                  <a:schemeClr val="lt2"/>
                </a:solidFill>
                <a:latin typeface="Fira Sans Extra Condensed Medium"/>
                <a:ea typeface="Fira Sans Extra Condensed Medium"/>
                <a:cs typeface="Fira Sans Extra Condensed Medium"/>
                <a:sym typeface="Fira Sans Extra Condensed Medium"/>
              </a:endParaRPr>
            </a:p>
          </p:txBody>
        </p:sp>
      </p:grpSp>
      <p:grpSp>
        <p:nvGrpSpPr>
          <p:cNvPr id="652" name="Google Shape;652;p119"/>
          <p:cNvGrpSpPr/>
          <p:nvPr/>
        </p:nvGrpSpPr>
        <p:grpSpPr>
          <a:xfrm>
            <a:off x="1190494" y="3314997"/>
            <a:ext cx="2109787" cy="1467378"/>
            <a:chOff x="1190494" y="3314997"/>
            <a:chExt cx="2109787" cy="1467378"/>
          </a:xfrm>
        </p:grpSpPr>
        <p:sp>
          <p:nvSpPr>
            <p:cNvPr id="653" name="Google Shape;653;p119"/>
            <p:cNvSpPr txBox="1"/>
            <p:nvPr/>
          </p:nvSpPr>
          <p:spPr>
            <a:xfrm>
              <a:off x="1655075" y="3314997"/>
              <a:ext cx="1198500" cy="246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dk2"/>
                  </a:solidFill>
                  <a:latin typeface="Fira Sans Extra Condensed Medium"/>
                  <a:ea typeface="Fira Sans Extra Condensed Medium"/>
                  <a:cs typeface="Fira Sans Extra Condensed Medium"/>
                  <a:sym typeface="Fira Sans Extra Condensed Medium"/>
                </a:rPr>
                <a:t>Pre-War</a:t>
              </a:r>
              <a:endParaRPr b="0" i="0" sz="2000" u="none" cap="none" strike="noStrike">
                <a:solidFill>
                  <a:schemeClr val="dk2"/>
                </a:solidFill>
                <a:latin typeface="Fira Sans Extra Condensed Medium"/>
                <a:ea typeface="Fira Sans Extra Condensed Medium"/>
                <a:cs typeface="Fira Sans Extra Condensed Medium"/>
                <a:sym typeface="Fira Sans Extra Condensed Medium"/>
              </a:endParaRPr>
            </a:p>
          </p:txBody>
        </p:sp>
        <p:sp>
          <p:nvSpPr>
            <p:cNvPr id="654" name="Google Shape;654;p119"/>
            <p:cNvSpPr/>
            <p:nvPr/>
          </p:nvSpPr>
          <p:spPr>
            <a:xfrm>
              <a:off x="1190494" y="4333875"/>
              <a:ext cx="2109787" cy="448500"/>
            </a:xfrm>
            <a:prstGeom prst="rect">
              <a:avLst/>
            </a:prstGeom>
            <a:noFill/>
            <a:ln>
              <a:noFill/>
            </a:ln>
          </p:spPr>
          <p:txBody>
            <a:bodyPr anchorCtr="0" anchor="ctr" bIns="91425" lIns="270000" spcFirstLastPara="1" rIns="274300"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200" u="none" cap="none" strike="noStrike">
                  <a:solidFill>
                    <a:schemeClr val="dk1"/>
                  </a:solidFill>
                  <a:latin typeface="Roboto"/>
                  <a:ea typeface="Roboto"/>
                  <a:cs typeface="Roboto"/>
                  <a:sym typeface="Roboto"/>
                </a:rPr>
                <a:t>Nord Stream Pipeline</a:t>
              </a:r>
              <a:endParaRPr/>
            </a:p>
            <a:p>
              <a:pPr indent="0" lvl="0" marL="0" marR="0" rtl="0" algn="ctr">
                <a:lnSpc>
                  <a:spcPct val="100000"/>
                </a:lnSpc>
                <a:spcBef>
                  <a:spcPts val="0"/>
                </a:spcBef>
                <a:spcAft>
                  <a:spcPts val="0"/>
                </a:spcAft>
                <a:buClr>
                  <a:srgbClr val="000000"/>
                </a:buClr>
                <a:buSzPts val="1100"/>
                <a:buFont typeface="Arial"/>
                <a:buNone/>
              </a:pPr>
              <a:r>
                <a:rPr b="0" i="0" lang="en" sz="1200" u="none" cap="none" strike="noStrike">
                  <a:solidFill>
                    <a:schemeClr val="dk1"/>
                  </a:solidFill>
                  <a:latin typeface="Roboto"/>
                  <a:ea typeface="Roboto"/>
                  <a:cs typeface="Roboto"/>
                  <a:sym typeface="Roboto"/>
                </a:rPr>
                <a:t>Pro-Russian Sentiment</a:t>
              </a:r>
              <a:endParaRPr b="0" i="0" sz="1200" u="none" cap="none" strike="noStrike">
                <a:solidFill>
                  <a:schemeClr val="dk1"/>
                </a:solidFill>
                <a:latin typeface="Roboto"/>
                <a:ea typeface="Roboto"/>
                <a:cs typeface="Roboto"/>
                <a:sym typeface="Roboto"/>
              </a:endParaRPr>
            </a:p>
          </p:txBody>
        </p:sp>
        <p:sp>
          <p:nvSpPr>
            <p:cNvPr id="655" name="Google Shape;655;p119"/>
            <p:cNvSpPr txBox="1"/>
            <p:nvPr/>
          </p:nvSpPr>
          <p:spPr>
            <a:xfrm>
              <a:off x="1284940" y="3970248"/>
              <a:ext cx="1920900" cy="365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 sz="2200" u="none" cap="none" strike="noStrike">
                  <a:solidFill>
                    <a:schemeClr val="dk2"/>
                  </a:solidFill>
                  <a:latin typeface="Fira Sans Extra Condensed Medium"/>
                  <a:ea typeface="Fira Sans Extra Condensed Medium"/>
                  <a:cs typeface="Fira Sans Extra Condensed Medium"/>
                  <a:sym typeface="Fira Sans Extra Condensed Medium"/>
                </a:rPr>
                <a:t>Russian Ties</a:t>
              </a:r>
              <a:endParaRPr b="0" i="0" sz="2200" u="none" cap="none" strike="noStrike">
                <a:solidFill>
                  <a:schemeClr val="dk2"/>
                </a:solidFill>
                <a:latin typeface="Fira Sans Extra Condensed Medium"/>
                <a:ea typeface="Fira Sans Extra Condensed Medium"/>
                <a:cs typeface="Fira Sans Extra Condensed Medium"/>
                <a:sym typeface="Fira Sans Extra Condensed Medium"/>
              </a:endParaRPr>
            </a:p>
          </p:txBody>
        </p:sp>
      </p:grpSp>
      <p:grpSp>
        <p:nvGrpSpPr>
          <p:cNvPr id="656" name="Google Shape;656;p119"/>
          <p:cNvGrpSpPr/>
          <p:nvPr/>
        </p:nvGrpSpPr>
        <p:grpSpPr>
          <a:xfrm>
            <a:off x="5605394" y="3314997"/>
            <a:ext cx="2515842" cy="1472732"/>
            <a:chOff x="5605394" y="3314997"/>
            <a:chExt cx="2515842" cy="1472732"/>
          </a:xfrm>
        </p:grpSpPr>
        <p:sp>
          <p:nvSpPr>
            <p:cNvPr id="657" name="Google Shape;657;p119"/>
            <p:cNvSpPr txBox="1"/>
            <p:nvPr/>
          </p:nvSpPr>
          <p:spPr>
            <a:xfrm>
              <a:off x="6290450" y="3314997"/>
              <a:ext cx="1198500" cy="246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accent1"/>
                  </a:solidFill>
                  <a:latin typeface="Fira Sans Extra Condensed Medium"/>
                  <a:ea typeface="Fira Sans Extra Condensed Medium"/>
                  <a:cs typeface="Fira Sans Extra Condensed Medium"/>
                  <a:sym typeface="Fira Sans Extra Condensed Medium"/>
                </a:rPr>
                <a:t>Today</a:t>
              </a:r>
              <a:endParaRPr b="0" i="0" sz="20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sp>
          <p:nvSpPr>
            <p:cNvPr id="658" name="Google Shape;658;p119"/>
            <p:cNvSpPr/>
            <p:nvPr/>
          </p:nvSpPr>
          <p:spPr>
            <a:xfrm>
              <a:off x="5605394" y="4339229"/>
              <a:ext cx="2515842" cy="448500"/>
            </a:xfrm>
            <a:prstGeom prst="rect">
              <a:avLst/>
            </a:prstGeom>
            <a:noFill/>
            <a:ln>
              <a:noFill/>
            </a:ln>
          </p:spPr>
          <p:txBody>
            <a:bodyPr anchorCtr="0" anchor="ctr" bIns="91425" lIns="274300" spcFirstLastPara="1" rIns="274300"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200" u="none" cap="none" strike="noStrike">
                  <a:solidFill>
                    <a:schemeClr val="dk1"/>
                  </a:solidFill>
                  <a:latin typeface="Roboto"/>
                  <a:ea typeface="Roboto"/>
                  <a:cs typeface="Roboto"/>
                  <a:sym typeface="Roboto"/>
                </a:rPr>
                <a:t>€1.3 billion committed 21/11</a:t>
              </a:r>
              <a:endParaRPr/>
            </a:p>
            <a:p>
              <a:pPr indent="0" lvl="0" marL="0" marR="0" rtl="0" algn="ctr">
                <a:lnSpc>
                  <a:spcPct val="100000"/>
                </a:lnSpc>
                <a:spcBef>
                  <a:spcPts val="0"/>
                </a:spcBef>
                <a:spcAft>
                  <a:spcPts val="0"/>
                </a:spcAft>
                <a:buClr>
                  <a:srgbClr val="000000"/>
                </a:buClr>
                <a:buSzPts val="1100"/>
                <a:buFont typeface="Arial"/>
                <a:buNone/>
              </a:pPr>
              <a:r>
                <a:rPr b="0" i="0" lang="en" sz="1200" u="none" cap="none" strike="noStrike">
                  <a:solidFill>
                    <a:schemeClr val="dk1"/>
                  </a:solidFill>
                  <a:latin typeface="Roboto"/>
                  <a:ea typeface="Roboto"/>
                  <a:cs typeface="Roboto"/>
                  <a:sym typeface="Roboto"/>
                </a:rPr>
                <a:t>Possible entry into the EU </a:t>
              </a:r>
              <a:endParaRPr b="0" i="0" sz="1200" u="none" cap="none" strike="noStrike">
                <a:solidFill>
                  <a:schemeClr val="dk1"/>
                </a:solidFill>
                <a:latin typeface="Roboto"/>
                <a:ea typeface="Roboto"/>
                <a:cs typeface="Roboto"/>
                <a:sym typeface="Roboto"/>
              </a:endParaRPr>
            </a:p>
          </p:txBody>
        </p:sp>
        <p:sp>
          <p:nvSpPr>
            <p:cNvPr id="659" name="Google Shape;659;p119"/>
            <p:cNvSpPr txBox="1"/>
            <p:nvPr/>
          </p:nvSpPr>
          <p:spPr>
            <a:xfrm>
              <a:off x="5929253" y="3970081"/>
              <a:ext cx="1920900" cy="365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 sz="2200" u="none" cap="none" strike="noStrike">
                  <a:solidFill>
                    <a:schemeClr val="accent1"/>
                  </a:solidFill>
                  <a:latin typeface="Fira Sans Extra Condensed Medium"/>
                  <a:ea typeface="Fira Sans Extra Condensed Medium"/>
                  <a:cs typeface="Fira Sans Extra Condensed Medium"/>
                  <a:sym typeface="Fira Sans Extra Condensed Medium"/>
                </a:rPr>
                <a:t>Ukrainian Aid</a:t>
              </a:r>
              <a:endParaRPr b="0" i="0" sz="22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grpSp>
      <p:pic>
        <p:nvPicPr>
          <p:cNvPr descr="Nord Stream 1: How Russia is cutting gas supplies to Europe - BBC News" id="660" name="Google Shape;660;p119"/>
          <p:cNvPicPr preferRelativeResize="0"/>
          <p:nvPr/>
        </p:nvPicPr>
        <p:blipFill rotWithShape="1">
          <a:blip r:embed="rId3">
            <a:alphaModFix/>
          </a:blip>
          <a:srcRect b="0" l="0" r="0" t="0"/>
          <a:stretch/>
        </p:blipFill>
        <p:spPr>
          <a:xfrm>
            <a:off x="426152" y="321894"/>
            <a:ext cx="2427423" cy="2905375"/>
          </a:xfrm>
          <a:prstGeom prst="rect">
            <a:avLst/>
          </a:prstGeom>
          <a:noFill/>
          <a:ln>
            <a:noFill/>
          </a:ln>
        </p:spPr>
      </p:pic>
      <p:pic>
        <p:nvPicPr>
          <p:cNvPr descr="The Nord Stream Mystery: What We Know About The Baltic Sea Pipeline Blasts" id="661" name="Google Shape;661;p119"/>
          <p:cNvPicPr preferRelativeResize="0"/>
          <p:nvPr/>
        </p:nvPicPr>
        <p:blipFill rotWithShape="1">
          <a:blip r:embed="rId4">
            <a:alphaModFix/>
          </a:blip>
          <a:srcRect b="0" l="0" r="0" t="0"/>
          <a:stretch/>
        </p:blipFill>
        <p:spPr>
          <a:xfrm>
            <a:off x="2992378" y="1020877"/>
            <a:ext cx="3150894" cy="1772378"/>
          </a:xfrm>
          <a:prstGeom prst="rect">
            <a:avLst/>
          </a:prstGeom>
          <a:noFill/>
          <a:ln>
            <a:noFill/>
          </a:ln>
        </p:spPr>
      </p:pic>
      <p:cxnSp>
        <p:nvCxnSpPr>
          <p:cNvPr id="662" name="Google Shape;662;p119"/>
          <p:cNvCxnSpPr>
            <a:stCxn id="661" idx="2"/>
            <a:endCxn id="649" idx="0"/>
          </p:cNvCxnSpPr>
          <p:nvPr/>
        </p:nvCxnSpPr>
        <p:spPr>
          <a:xfrm>
            <a:off x="4567825" y="2793255"/>
            <a:ext cx="4200" cy="489900"/>
          </a:xfrm>
          <a:prstGeom prst="straightConnector1">
            <a:avLst/>
          </a:prstGeom>
          <a:noFill/>
          <a:ln cap="flat" cmpd="sng" w="9525">
            <a:solidFill>
              <a:schemeClr val="dk1"/>
            </a:solidFill>
            <a:prstDash val="solid"/>
            <a:round/>
            <a:headEnd len="sm" w="sm" type="none"/>
            <a:tailEnd len="sm" w="sm" type="none"/>
          </a:ln>
        </p:spPr>
      </p:cxnSp>
      <p:cxnSp>
        <p:nvCxnSpPr>
          <p:cNvPr id="663" name="Google Shape;663;p119"/>
          <p:cNvCxnSpPr/>
          <p:nvPr/>
        </p:nvCxnSpPr>
        <p:spPr>
          <a:xfrm>
            <a:off x="2249575" y="3151824"/>
            <a:ext cx="0" cy="150650"/>
          </a:xfrm>
          <a:prstGeom prst="straightConnector1">
            <a:avLst/>
          </a:prstGeom>
          <a:noFill/>
          <a:ln cap="flat" cmpd="sng" w="9525">
            <a:solidFill>
              <a:schemeClr val="dk1"/>
            </a:solidFill>
            <a:prstDash val="solid"/>
            <a:round/>
            <a:headEnd len="sm" w="sm" type="none"/>
            <a:tailEnd len="sm" w="sm" type="none"/>
          </a:ln>
        </p:spPr>
      </p:cxnSp>
      <p:pic>
        <p:nvPicPr>
          <p:cNvPr descr="In this photo provided by the Ukrainian Presidential Press Office, Ukrainian President Volodymyr Zelenskyy, second right, and Germany's Defense Minister Boris Pistorius talk during their meeting in Kyiv, Ukraine, Tuesday, Nov. 21, 2023. (Ukrainian Presidential Press Office via AP)" id="664" name="Google Shape;664;p119"/>
          <p:cNvPicPr preferRelativeResize="0"/>
          <p:nvPr/>
        </p:nvPicPr>
        <p:blipFill rotWithShape="1">
          <a:blip r:embed="rId5">
            <a:alphaModFix/>
          </a:blip>
          <a:srcRect b="0" l="10087" r="11154" t="0"/>
          <a:stretch/>
        </p:blipFill>
        <p:spPr>
          <a:xfrm>
            <a:off x="6284412" y="564950"/>
            <a:ext cx="2409076" cy="2636234"/>
          </a:xfrm>
          <a:prstGeom prst="rect">
            <a:avLst/>
          </a:prstGeom>
          <a:noFill/>
          <a:ln>
            <a:noFill/>
          </a:ln>
        </p:spPr>
      </p:pic>
      <p:cxnSp>
        <p:nvCxnSpPr>
          <p:cNvPr id="665" name="Google Shape;665;p119"/>
          <p:cNvCxnSpPr/>
          <p:nvPr/>
        </p:nvCxnSpPr>
        <p:spPr>
          <a:xfrm>
            <a:off x="6863315" y="3201184"/>
            <a:ext cx="0" cy="15065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120"/>
          <p:cNvSpPr txBox="1"/>
          <p:nvPr>
            <p:ph type="title"/>
          </p:nvPr>
        </p:nvSpPr>
        <p:spPr>
          <a:xfrm>
            <a:off x="38494" y="432808"/>
            <a:ext cx="8237700" cy="246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Proposed Analysis</a:t>
            </a:r>
            <a:endParaRPr/>
          </a:p>
        </p:txBody>
      </p:sp>
      <p:grpSp>
        <p:nvGrpSpPr>
          <p:cNvPr id="671" name="Google Shape;671;p120"/>
          <p:cNvGrpSpPr/>
          <p:nvPr/>
        </p:nvGrpSpPr>
        <p:grpSpPr>
          <a:xfrm>
            <a:off x="3239298" y="1126110"/>
            <a:ext cx="1834493" cy="3537034"/>
            <a:chOff x="4943425" y="1998948"/>
            <a:chExt cx="401175" cy="812402"/>
          </a:xfrm>
        </p:grpSpPr>
        <p:sp>
          <p:nvSpPr>
            <p:cNvPr id="672" name="Google Shape;672;p120"/>
            <p:cNvSpPr/>
            <p:nvPr/>
          </p:nvSpPr>
          <p:spPr>
            <a:xfrm>
              <a:off x="5274100" y="2689675"/>
              <a:ext cx="68100" cy="34900"/>
            </a:xfrm>
            <a:custGeom>
              <a:rect b="b" l="l" r="r" t="t"/>
              <a:pathLst>
                <a:path extrusionOk="0" h="1396" w="2724">
                  <a:moveTo>
                    <a:pt x="59" y="375"/>
                  </a:moveTo>
                  <a:cubicBezTo>
                    <a:pt x="0" y="610"/>
                    <a:pt x="133" y="852"/>
                    <a:pt x="1219" y="1087"/>
                  </a:cubicBezTo>
                  <a:cubicBezTo>
                    <a:pt x="2694" y="1395"/>
                    <a:pt x="2687" y="1065"/>
                    <a:pt x="2687" y="1065"/>
                  </a:cubicBezTo>
                  <a:cubicBezTo>
                    <a:pt x="2687" y="1065"/>
                    <a:pt x="2724" y="889"/>
                    <a:pt x="2195" y="522"/>
                  </a:cubicBezTo>
                  <a:cubicBezTo>
                    <a:pt x="1469" y="0"/>
                    <a:pt x="155" y="30"/>
                    <a:pt x="59" y="37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120"/>
            <p:cNvSpPr/>
            <p:nvPr/>
          </p:nvSpPr>
          <p:spPr>
            <a:xfrm>
              <a:off x="5263275" y="2239350"/>
              <a:ext cx="81325" cy="476600"/>
            </a:xfrm>
            <a:custGeom>
              <a:rect b="b" l="l" r="r" t="t"/>
              <a:pathLst>
                <a:path extrusionOk="0" h="19064" w="3253">
                  <a:moveTo>
                    <a:pt x="1439" y="177"/>
                  </a:moveTo>
                  <a:cubicBezTo>
                    <a:pt x="1439" y="177"/>
                    <a:pt x="1652" y="1"/>
                    <a:pt x="1872" y="272"/>
                  </a:cubicBezTo>
                  <a:cubicBezTo>
                    <a:pt x="2056" y="492"/>
                    <a:pt x="2540" y="2349"/>
                    <a:pt x="2790" y="4750"/>
                  </a:cubicBezTo>
                  <a:cubicBezTo>
                    <a:pt x="3032" y="7157"/>
                    <a:pt x="3252" y="18491"/>
                    <a:pt x="3113" y="19063"/>
                  </a:cubicBezTo>
                  <a:cubicBezTo>
                    <a:pt x="3113" y="18513"/>
                    <a:pt x="257" y="17793"/>
                    <a:pt x="177" y="18424"/>
                  </a:cubicBezTo>
                  <a:cubicBezTo>
                    <a:pt x="88" y="16751"/>
                    <a:pt x="0" y="8574"/>
                    <a:pt x="0" y="8324"/>
                  </a:cubicBezTo>
                  <a:cubicBezTo>
                    <a:pt x="8" y="7077"/>
                    <a:pt x="1109" y="324"/>
                    <a:pt x="1439" y="177"/>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120"/>
            <p:cNvSpPr/>
            <p:nvPr/>
          </p:nvSpPr>
          <p:spPr>
            <a:xfrm>
              <a:off x="5258675" y="2693525"/>
              <a:ext cx="63700" cy="117825"/>
            </a:xfrm>
            <a:custGeom>
              <a:rect b="b" l="l" r="r" t="t"/>
              <a:pathLst>
                <a:path extrusionOk="0" h="4713" w="2548">
                  <a:moveTo>
                    <a:pt x="1007" y="30"/>
                  </a:moveTo>
                  <a:cubicBezTo>
                    <a:pt x="992" y="184"/>
                    <a:pt x="999" y="463"/>
                    <a:pt x="918" y="580"/>
                  </a:cubicBezTo>
                  <a:cubicBezTo>
                    <a:pt x="779" y="771"/>
                    <a:pt x="361" y="1160"/>
                    <a:pt x="272" y="1593"/>
                  </a:cubicBezTo>
                  <a:cubicBezTo>
                    <a:pt x="184" y="2019"/>
                    <a:pt x="265" y="3039"/>
                    <a:pt x="126" y="3355"/>
                  </a:cubicBezTo>
                  <a:cubicBezTo>
                    <a:pt x="1" y="3663"/>
                    <a:pt x="309" y="3832"/>
                    <a:pt x="625" y="3671"/>
                  </a:cubicBezTo>
                  <a:cubicBezTo>
                    <a:pt x="625" y="3671"/>
                    <a:pt x="559" y="4038"/>
                    <a:pt x="471" y="4287"/>
                  </a:cubicBezTo>
                  <a:cubicBezTo>
                    <a:pt x="346" y="4596"/>
                    <a:pt x="706" y="4713"/>
                    <a:pt x="970" y="4405"/>
                  </a:cubicBezTo>
                  <a:cubicBezTo>
                    <a:pt x="1080" y="4544"/>
                    <a:pt x="1396" y="4471"/>
                    <a:pt x="1513" y="4096"/>
                  </a:cubicBezTo>
                  <a:cubicBezTo>
                    <a:pt x="1616" y="4199"/>
                    <a:pt x="1865" y="4104"/>
                    <a:pt x="1946" y="3795"/>
                  </a:cubicBezTo>
                  <a:cubicBezTo>
                    <a:pt x="2100" y="3737"/>
                    <a:pt x="2350" y="3561"/>
                    <a:pt x="2423" y="3186"/>
                  </a:cubicBezTo>
                  <a:cubicBezTo>
                    <a:pt x="2482" y="2856"/>
                    <a:pt x="2548" y="2261"/>
                    <a:pt x="2548" y="1615"/>
                  </a:cubicBezTo>
                  <a:cubicBezTo>
                    <a:pt x="2548" y="1351"/>
                    <a:pt x="2431" y="1036"/>
                    <a:pt x="2431" y="757"/>
                  </a:cubicBezTo>
                  <a:cubicBezTo>
                    <a:pt x="2431" y="646"/>
                    <a:pt x="2467" y="463"/>
                    <a:pt x="2497" y="331"/>
                  </a:cubicBezTo>
                  <a:cubicBezTo>
                    <a:pt x="2056" y="111"/>
                    <a:pt x="1212" y="1"/>
                    <a:pt x="1007" y="30"/>
                  </a:cubicBezTo>
                  <a:close/>
                </a:path>
              </a:pathLst>
            </a:custGeom>
            <a:solidFill>
              <a:srgbClr val="F39C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120"/>
            <p:cNvSpPr/>
            <p:nvPr/>
          </p:nvSpPr>
          <p:spPr>
            <a:xfrm>
              <a:off x="5004525" y="2575350"/>
              <a:ext cx="279325" cy="234725"/>
            </a:xfrm>
            <a:custGeom>
              <a:rect b="b" l="l" r="r" t="t"/>
              <a:pathLst>
                <a:path extrusionOk="0" h="9389" w="11173">
                  <a:moveTo>
                    <a:pt x="11173" y="9389"/>
                  </a:moveTo>
                  <a:cubicBezTo>
                    <a:pt x="11173" y="7847"/>
                    <a:pt x="11143" y="2878"/>
                    <a:pt x="10996" y="1278"/>
                  </a:cubicBezTo>
                  <a:cubicBezTo>
                    <a:pt x="10879" y="0"/>
                    <a:pt x="478" y="199"/>
                    <a:pt x="346" y="1263"/>
                  </a:cubicBezTo>
                  <a:cubicBezTo>
                    <a:pt x="228" y="2254"/>
                    <a:pt x="45" y="7032"/>
                    <a:pt x="1" y="9389"/>
                  </a:cubicBezTo>
                  <a:lnTo>
                    <a:pt x="11173" y="9389"/>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120"/>
            <p:cNvSpPr/>
            <p:nvPr/>
          </p:nvSpPr>
          <p:spPr>
            <a:xfrm>
              <a:off x="4948925" y="2238075"/>
              <a:ext cx="100025" cy="293625"/>
            </a:xfrm>
            <a:custGeom>
              <a:rect b="b" l="l" r="r" t="t"/>
              <a:pathLst>
                <a:path extrusionOk="0" h="11745" w="4001">
                  <a:moveTo>
                    <a:pt x="1850" y="147"/>
                  </a:moveTo>
                  <a:cubicBezTo>
                    <a:pt x="1850" y="147"/>
                    <a:pt x="1432" y="0"/>
                    <a:pt x="1226" y="653"/>
                  </a:cubicBezTo>
                  <a:cubicBezTo>
                    <a:pt x="859" y="1799"/>
                    <a:pt x="140" y="8588"/>
                    <a:pt x="37" y="10137"/>
                  </a:cubicBezTo>
                  <a:cubicBezTo>
                    <a:pt x="0" y="10724"/>
                    <a:pt x="918" y="11744"/>
                    <a:pt x="2459" y="11084"/>
                  </a:cubicBezTo>
                  <a:cubicBezTo>
                    <a:pt x="4001" y="10423"/>
                    <a:pt x="3450" y="8441"/>
                    <a:pt x="3340" y="7810"/>
                  </a:cubicBezTo>
                  <a:cubicBezTo>
                    <a:pt x="3304" y="7568"/>
                    <a:pt x="2166" y="294"/>
                    <a:pt x="1850" y="147"/>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20"/>
            <p:cNvSpPr/>
            <p:nvPr/>
          </p:nvSpPr>
          <p:spPr>
            <a:xfrm>
              <a:off x="5104350" y="2189450"/>
              <a:ext cx="85350" cy="395650"/>
            </a:xfrm>
            <a:custGeom>
              <a:rect b="b" l="l" r="r" t="t"/>
              <a:pathLst>
                <a:path extrusionOk="0" h="15826" w="3414">
                  <a:moveTo>
                    <a:pt x="1" y="360"/>
                  </a:moveTo>
                  <a:cubicBezTo>
                    <a:pt x="1" y="360"/>
                    <a:pt x="192" y="2386"/>
                    <a:pt x="1300" y="15825"/>
                  </a:cubicBezTo>
                  <a:lnTo>
                    <a:pt x="2731" y="15825"/>
                  </a:lnTo>
                  <a:cubicBezTo>
                    <a:pt x="2731" y="15825"/>
                    <a:pt x="3333" y="2503"/>
                    <a:pt x="3414" y="617"/>
                  </a:cubicBezTo>
                  <a:cubicBezTo>
                    <a:pt x="2181" y="0"/>
                    <a:pt x="1300" y="73"/>
                    <a:pt x="1" y="360"/>
                  </a:cubicBezTo>
                  <a:close/>
                </a:path>
              </a:pathLst>
            </a:custGeom>
            <a:solidFill>
              <a:srgbClr val="ECF5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120"/>
            <p:cNvSpPr/>
            <p:nvPr/>
          </p:nvSpPr>
          <p:spPr>
            <a:xfrm>
              <a:off x="5134275" y="2214950"/>
              <a:ext cx="31950" cy="36175"/>
            </a:xfrm>
            <a:custGeom>
              <a:rect b="b" l="l" r="r" t="t"/>
              <a:pathLst>
                <a:path extrusionOk="0" h="1447" w="1278">
                  <a:moveTo>
                    <a:pt x="675" y="15"/>
                  </a:moveTo>
                  <a:cubicBezTo>
                    <a:pt x="675" y="15"/>
                    <a:pt x="272" y="88"/>
                    <a:pt x="132" y="309"/>
                  </a:cubicBezTo>
                  <a:cubicBezTo>
                    <a:pt x="0" y="529"/>
                    <a:pt x="367" y="1226"/>
                    <a:pt x="419" y="1300"/>
                  </a:cubicBezTo>
                  <a:cubicBezTo>
                    <a:pt x="477" y="1410"/>
                    <a:pt x="837" y="1446"/>
                    <a:pt x="954" y="1300"/>
                  </a:cubicBezTo>
                  <a:cubicBezTo>
                    <a:pt x="1079" y="1153"/>
                    <a:pt x="1277" y="367"/>
                    <a:pt x="1211" y="265"/>
                  </a:cubicBezTo>
                  <a:cubicBezTo>
                    <a:pt x="1153" y="154"/>
                    <a:pt x="954" y="0"/>
                    <a:pt x="675" y="15"/>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120"/>
            <p:cNvSpPr/>
            <p:nvPr/>
          </p:nvSpPr>
          <p:spPr>
            <a:xfrm>
              <a:off x="5126750" y="2245225"/>
              <a:ext cx="50475" cy="241525"/>
            </a:xfrm>
            <a:custGeom>
              <a:rect b="b" l="l" r="r" t="t"/>
              <a:pathLst>
                <a:path extrusionOk="0" h="9661" w="2019">
                  <a:moveTo>
                    <a:pt x="720" y="89"/>
                  </a:moveTo>
                  <a:cubicBezTo>
                    <a:pt x="720" y="89"/>
                    <a:pt x="272" y="705"/>
                    <a:pt x="140" y="1593"/>
                  </a:cubicBezTo>
                  <a:cubicBezTo>
                    <a:pt x="0" y="2481"/>
                    <a:pt x="991" y="8302"/>
                    <a:pt x="1248" y="9660"/>
                  </a:cubicBezTo>
                  <a:cubicBezTo>
                    <a:pt x="1512" y="7752"/>
                    <a:pt x="2019" y="2540"/>
                    <a:pt x="1901" y="1615"/>
                  </a:cubicBezTo>
                  <a:cubicBezTo>
                    <a:pt x="1777" y="683"/>
                    <a:pt x="1263" y="89"/>
                    <a:pt x="1263" y="89"/>
                  </a:cubicBezTo>
                  <a:cubicBezTo>
                    <a:pt x="1263" y="89"/>
                    <a:pt x="1021" y="0"/>
                    <a:pt x="720" y="89"/>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20"/>
            <p:cNvSpPr/>
            <p:nvPr/>
          </p:nvSpPr>
          <p:spPr>
            <a:xfrm>
              <a:off x="5090050" y="2389275"/>
              <a:ext cx="60750" cy="94725"/>
            </a:xfrm>
            <a:custGeom>
              <a:rect b="b" l="l" r="r" t="t"/>
              <a:pathLst>
                <a:path extrusionOk="0" h="3789" w="2430">
                  <a:moveTo>
                    <a:pt x="925" y="221"/>
                  </a:moveTo>
                  <a:cubicBezTo>
                    <a:pt x="925" y="221"/>
                    <a:pt x="1329" y="1"/>
                    <a:pt x="1879" y="1483"/>
                  </a:cubicBezTo>
                  <a:cubicBezTo>
                    <a:pt x="2430" y="2959"/>
                    <a:pt x="2334" y="3538"/>
                    <a:pt x="2158" y="3649"/>
                  </a:cubicBezTo>
                  <a:cubicBezTo>
                    <a:pt x="1975" y="3751"/>
                    <a:pt x="1013" y="3788"/>
                    <a:pt x="514" y="2694"/>
                  </a:cubicBezTo>
                  <a:cubicBezTo>
                    <a:pt x="0" y="1593"/>
                    <a:pt x="551" y="463"/>
                    <a:pt x="925" y="221"/>
                  </a:cubicBezTo>
                  <a:close/>
                </a:path>
              </a:pathLst>
            </a:custGeom>
            <a:solidFill>
              <a:srgbClr val="181F3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20"/>
            <p:cNvSpPr/>
            <p:nvPr/>
          </p:nvSpPr>
          <p:spPr>
            <a:xfrm>
              <a:off x="5192263" y="2095121"/>
              <a:ext cx="23515" cy="36993"/>
            </a:xfrm>
            <a:custGeom>
              <a:rect b="b" l="l" r="r" t="t"/>
              <a:pathLst>
                <a:path extrusionOk="0" h="1087" w="691">
                  <a:moveTo>
                    <a:pt x="103" y="191"/>
                  </a:moveTo>
                  <a:cubicBezTo>
                    <a:pt x="103" y="191"/>
                    <a:pt x="243" y="0"/>
                    <a:pt x="433" y="73"/>
                  </a:cubicBezTo>
                  <a:cubicBezTo>
                    <a:pt x="624" y="147"/>
                    <a:pt x="690" y="808"/>
                    <a:pt x="250" y="1028"/>
                  </a:cubicBezTo>
                  <a:cubicBezTo>
                    <a:pt x="8" y="1086"/>
                    <a:pt x="0" y="286"/>
                    <a:pt x="103" y="191"/>
                  </a:cubicBezTo>
                  <a:close/>
                </a:path>
              </a:pathLst>
            </a:custGeom>
            <a:solidFill>
              <a:srgbClr val="F39C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120"/>
            <p:cNvSpPr/>
            <p:nvPr/>
          </p:nvSpPr>
          <p:spPr>
            <a:xfrm>
              <a:off x="5111875" y="2133275"/>
              <a:ext cx="74350" cy="85725"/>
            </a:xfrm>
            <a:custGeom>
              <a:rect b="b" l="l" r="r" t="t"/>
              <a:pathLst>
                <a:path extrusionOk="0" h="3429" w="2974">
                  <a:moveTo>
                    <a:pt x="45" y="1917"/>
                  </a:moveTo>
                  <a:cubicBezTo>
                    <a:pt x="45" y="1917"/>
                    <a:pt x="147" y="603"/>
                    <a:pt x="1" y="1"/>
                  </a:cubicBezTo>
                  <a:cubicBezTo>
                    <a:pt x="1" y="1"/>
                    <a:pt x="2276" y="96"/>
                    <a:pt x="2973" y="45"/>
                  </a:cubicBezTo>
                  <a:cubicBezTo>
                    <a:pt x="2973" y="45"/>
                    <a:pt x="2849" y="1484"/>
                    <a:pt x="2937" y="2100"/>
                  </a:cubicBezTo>
                  <a:cubicBezTo>
                    <a:pt x="2937" y="2100"/>
                    <a:pt x="2357" y="3377"/>
                    <a:pt x="1557" y="3399"/>
                  </a:cubicBezTo>
                  <a:cubicBezTo>
                    <a:pt x="1109" y="3429"/>
                    <a:pt x="581" y="2739"/>
                    <a:pt x="45" y="1917"/>
                  </a:cubicBezTo>
                  <a:close/>
                </a:path>
              </a:pathLst>
            </a:custGeom>
            <a:solidFill>
              <a:srgbClr val="F39C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120"/>
            <p:cNvSpPr/>
            <p:nvPr/>
          </p:nvSpPr>
          <p:spPr>
            <a:xfrm>
              <a:off x="5070609" y="2021171"/>
              <a:ext cx="137685" cy="163901"/>
            </a:xfrm>
            <a:custGeom>
              <a:rect b="b" l="l" r="r" t="t"/>
              <a:pathLst>
                <a:path extrusionOk="0" h="4816" w="4046">
                  <a:moveTo>
                    <a:pt x="2335" y="8"/>
                  </a:moveTo>
                  <a:cubicBezTo>
                    <a:pt x="1960" y="0"/>
                    <a:pt x="1087" y="110"/>
                    <a:pt x="713" y="558"/>
                  </a:cubicBezTo>
                  <a:cubicBezTo>
                    <a:pt x="191" y="1204"/>
                    <a:pt x="441" y="2026"/>
                    <a:pt x="558" y="2599"/>
                  </a:cubicBezTo>
                  <a:cubicBezTo>
                    <a:pt x="1" y="2246"/>
                    <a:pt x="111" y="3010"/>
                    <a:pt x="338" y="3274"/>
                  </a:cubicBezTo>
                  <a:cubicBezTo>
                    <a:pt x="566" y="3538"/>
                    <a:pt x="757" y="3487"/>
                    <a:pt x="749" y="3318"/>
                  </a:cubicBezTo>
                  <a:cubicBezTo>
                    <a:pt x="779" y="3480"/>
                    <a:pt x="830" y="3773"/>
                    <a:pt x="1036" y="4045"/>
                  </a:cubicBezTo>
                  <a:cubicBezTo>
                    <a:pt x="1307" y="4412"/>
                    <a:pt x="2012" y="4816"/>
                    <a:pt x="2614" y="4786"/>
                  </a:cubicBezTo>
                  <a:cubicBezTo>
                    <a:pt x="3179" y="4764"/>
                    <a:pt x="3751" y="4111"/>
                    <a:pt x="3810" y="3641"/>
                  </a:cubicBezTo>
                  <a:cubicBezTo>
                    <a:pt x="3862" y="3333"/>
                    <a:pt x="4045" y="1769"/>
                    <a:pt x="3862" y="1057"/>
                  </a:cubicBezTo>
                  <a:cubicBezTo>
                    <a:pt x="3663" y="294"/>
                    <a:pt x="2717" y="15"/>
                    <a:pt x="2335" y="8"/>
                  </a:cubicBezTo>
                  <a:close/>
                </a:path>
              </a:pathLst>
            </a:custGeom>
            <a:solidFill>
              <a:srgbClr val="F39C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120"/>
            <p:cNvSpPr/>
            <p:nvPr/>
          </p:nvSpPr>
          <p:spPr>
            <a:xfrm>
              <a:off x="5067853" y="1998948"/>
              <a:ext cx="137413" cy="118195"/>
            </a:xfrm>
            <a:custGeom>
              <a:rect b="b" l="l" r="r" t="t"/>
              <a:pathLst>
                <a:path extrusionOk="0" h="3473" w="4038">
                  <a:moveTo>
                    <a:pt x="522" y="3186"/>
                  </a:moveTo>
                  <a:cubicBezTo>
                    <a:pt x="581" y="3215"/>
                    <a:pt x="647" y="3252"/>
                    <a:pt x="691" y="3303"/>
                  </a:cubicBezTo>
                  <a:cubicBezTo>
                    <a:pt x="742" y="3340"/>
                    <a:pt x="794" y="3399"/>
                    <a:pt x="801" y="3421"/>
                  </a:cubicBezTo>
                  <a:cubicBezTo>
                    <a:pt x="830" y="3472"/>
                    <a:pt x="772" y="2679"/>
                    <a:pt x="794" y="2466"/>
                  </a:cubicBezTo>
                  <a:cubicBezTo>
                    <a:pt x="808" y="2254"/>
                    <a:pt x="1117" y="2048"/>
                    <a:pt x="1153" y="1762"/>
                  </a:cubicBezTo>
                  <a:cubicBezTo>
                    <a:pt x="1168" y="1608"/>
                    <a:pt x="1051" y="1211"/>
                    <a:pt x="1036" y="1072"/>
                  </a:cubicBezTo>
                  <a:cubicBezTo>
                    <a:pt x="1014" y="932"/>
                    <a:pt x="1058" y="1248"/>
                    <a:pt x="1307" y="1439"/>
                  </a:cubicBezTo>
                  <a:cubicBezTo>
                    <a:pt x="1961" y="1953"/>
                    <a:pt x="3979" y="551"/>
                    <a:pt x="4031" y="2474"/>
                  </a:cubicBezTo>
                  <a:cubicBezTo>
                    <a:pt x="4031" y="1740"/>
                    <a:pt x="4038" y="1072"/>
                    <a:pt x="3502" y="565"/>
                  </a:cubicBezTo>
                  <a:cubicBezTo>
                    <a:pt x="2988" y="88"/>
                    <a:pt x="1741" y="0"/>
                    <a:pt x="933" y="800"/>
                  </a:cubicBezTo>
                  <a:cubicBezTo>
                    <a:pt x="933" y="800"/>
                    <a:pt x="573" y="712"/>
                    <a:pt x="287" y="1241"/>
                  </a:cubicBezTo>
                  <a:cubicBezTo>
                    <a:pt x="1" y="1754"/>
                    <a:pt x="434" y="3149"/>
                    <a:pt x="434" y="3149"/>
                  </a:cubicBezTo>
                  <a:cubicBezTo>
                    <a:pt x="434" y="3149"/>
                    <a:pt x="463" y="3164"/>
                    <a:pt x="522" y="3186"/>
                  </a:cubicBezTo>
                  <a:close/>
                </a:path>
              </a:pathLst>
            </a:custGeom>
            <a:solidFill>
              <a:srgbClr val="181F3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120"/>
            <p:cNvSpPr/>
            <p:nvPr/>
          </p:nvSpPr>
          <p:spPr>
            <a:xfrm>
              <a:off x="4994800" y="2205225"/>
              <a:ext cx="163175" cy="504300"/>
            </a:xfrm>
            <a:custGeom>
              <a:rect b="b" l="l" r="r" t="t"/>
              <a:pathLst>
                <a:path extrusionOk="0" h="20172" w="6527">
                  <a:moveTo>
                    <a:pt x="3994" y="0"/>
                  </a:moveTo>
                  <a:cubicBezTo>
                    <a:pt x="3994" y="37"/>
                    <a:pt x="881" y="1211"/>
                    <a:pt x="1" y="1461"/>
                  </a:cubicBezTo>
                  <a:cubicBezTo>
                    <a:pt x="1" y="1461"/>
                    <a:pt x="1014" y="6599"/>
                    <a:pt x="992" y="8728"/>
                  </a:cubicBezTo>
                  <a:cubicBezTo>
                    <a:pt x="977" y="10856"/>
                    <a:pt x="272" y="18872"/>
                    <a:pt x="213" y="19415"/>
                  </a:cubicBezTo>
                  <a:cubicBezTo>
                    <a:pt x="162" y="19958"/>
                    <a:pt x="5271" y="20171"/>
                    <a:pt x="5851" y="19312"/>
                  </a:cubicBezTo>
                  <a:cubicBezTo>
                    <a:pt x="6423" y="18446"/>
                    <a:pt x="6482" y="12258"/>
                    <a:pt x="6526" y="1126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120"/>
            <p:cNvSpPr/>
            <p:nvPr/>
          </p:nvSpPr>
          <p:spPr>
            <a:xfrm>
              <a:off x="5146984" y="2205226"/>
              <a:ext cx="152093" cy="502825"/>
            </a:xfrm>
            <a:custGeom>
              <a:rect b="b" l="l" r="r" t="t"/>
              <a:pathLst>
                <a:path extrusionOk="0" h="20113" w="5829">
                  <a:moveTo>
                    <a:pt x="2019" y="0"/>
                  </a:moveTo>
                  <a:cubicBezTo>
                    <a:pt x="2019" y="37"/>
                    <a:pt x="4955" y="1300"/>
                    <a:pt x="5829" y="1549"/>
                  </a:cubicBezTo>
                  <a:cubicBezTo>
                    <a:pt x="5829" y="1549"/>
                    <a:pt x="4992" y="6599"/>
                    <a:pt x="5014" y="8728"/>
                  </a:cubicBezTo>
                  <a:cubicBezTo>
                    <a:pt x="5029" y="10856"/>
                    <a:pt x="5212" y="18564"/>
                    <a:pt x="5212" y="19562"/>
                  </a:cubicBezTo>
                  <a:cubicBezTo>
                    <a:pt x="5212" y="20112"/>
                    <a:pt x="1072" y="19892"/>
                    <a:pt x="632" y="19437"/>
                  </a:cubicBezTo>
                  <a:cubicBezTo>
                    <a:pt x="1" y="18777"/>
                    <a:pt x="213" y="12266"/>
                    <a:pt x="177" y="11260"/>
                  </a:cubicBezTo>
                  <a:lnTo>
                    <a:pt x="1652" y="2224"/>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120"/>
            <p:cNvSpPr/>
            <p:nvPr/>
          </p:nvSpPr>
          <p:spPr>
            <a:xfrm>
              <a:off x="5048925" y="2193850"/>
              <a:ext cx="109050" cy="292900"/>
            </a:xfrm>
            <a:custGeom>
              <a:rect b="b" l="l" r="r" t="t"/>
              <a:pathLst>
                <a:path extrusionOk="0" h="11716" w="4362">
                  <a:moveTo>
                    <a:pt x="2100" y="0"/>
                  </a:moveTo>
                  <a:cubicBezTo>
                    <a:pt x="2100" y="0"/>
                    <a:pt x="1205" y="896"/>
                    <a:pt x="140" y="1321"/>
                  </a:cubicBezTo>
                  <a:cubicBezTo>
                    <a:pt x="140" y="1321"/>
                    <a:pt x="830" y="1857"/>
                    <a:pt x="1073" y="1989"/>
                  </a:cubicBezTo>
                  <a:cubicBezTo>
                    <a:pt x="1322" y="2129"/>
                    <a:pt x="1" y="2408"/>
                    <a:pt x="140" y="2430"/>
                  </a:cubicBezTo>
                  <a:cubicBezTo>
                    <a:pt x="280" y="2444"/>
                    <a:pt x="4244" y="10629"/>
                    <a:pt x="4354" y="11715"/>
                  </a:cubicBezTo>
                  <a:cubicBezTo>
                    <a:pt x="4361" y="11715"/>
                    <a:pt x="3979" y="5270"/>
                    <a:pt x="21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120"/>
            <p:cNvSpPr/>
            <p:nvPr/>
          </p:nvSpPr>
          <p:spPr>
            <a:xfrm>
              <a:off x="5157750" y="2193100"/>
              <a:ext cx="84250" cy="293650"/>
            </a:xfrm>
            <a:custGeom>
              <a:rect b="b" l="l" r="r" t="t"/>
              <a:pathLst>
                <a:path extrusionOk="0" h="11746" w="3370">
                  <a:moveTo>
                    <a:pt x="1388" y="1"/>
                  </a:moveTo>
                  <a:cubicBezTo>
                    <a:pt x="1388" y="1"/>
                    <a:pt x="2166" y="926"/>
                    <a:pt x="3230" y="1337"/>
                  </a:cubicBezTo>
                  <a:cubicBezTo>
                    <a:pt x="3230" y="1337"/>
                    <a:pt x="2540" y="1880"/>
                    <a:pt x="2291" y="2012"/>
                  </a:cubicBezTo>
                  <a:cubicBezTo>
                    <a:pt x="2049" y="2144"/>
                    <a:pt x="3370" y="2430"/>
                    <a:pt x="3230" y="2452"/>
                  </a:cubicBezTo>
                  <a:cubicBezTo>
                    <a:pt x="3091" y="2467"/>
                    <a:pt x="118" y="10651"/>
                    <a:pt x="1" y="11738"/>
                  </a:cubicBezTo>
                  <a:cubicBezTo>
                    <a:pt x="8" y="11745"/>
                    <a:pt x="199" y="5044"/>
                    <a:pt x="13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120"/>
            <p:cNvSpPr/>
            <p:nvPr/>
          </p:nvSpPr>
          <p:spPr>
            <a:xfrm>
              <a:off x="5097375" y="2175500"/>
              <a:ext cx="53425" cy="70850"/>
            </a:xfrm>
            <a:custGeom>
              <a:rect b="b" l="l" r="r" t="t"/>
              <a:pathLst>
                <a:path extrusionOk="0" h="2834" w="2137">
                  <a:moveTo>
                    <a:pt x="632" y="0"/>
                  </a:moveTo>
                  <a:cubicBezTo>
                    <a:pt x="632" y="0"/>
                    <a:pt x="1131" y="1446"/>
                    <a:pt x="2137" y="1725"/>
                  </a:cubicBezTo>
                  <a:cubicBezTo>
                    <a:pt x="1843" y="1769"/>
                    <a:pt x="1205" y="2371"/>
                    <a:pt x="948" y="2833"/>
                  </a:cubicBezTo>
                  <a:cubicBezTo>
                    <a:pt x="948" y="2833"/>
                    <a:pt x="1" y="1666"/>
                    <a:pt x="104" y="962"/>
                  </a:cubicBezTo>
                  <a:cubicBezTo>
                    <a:pt x="184" y="411"/>
                    <a:pt x="632" y="0"/>
                    <a:pt x="63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120"/>
            <p:cNvSpPr/>
            <p:nvPr/>
          </p:nvSpPr>
          <p:spPr>
            <a:xfrm>
              <a:off x="5150775" y="2180075"/>
              <a:ext cx="44075" cy="67375"/>
            </a:xfrm>
            <a:custGeom>
              <a:rect b="b" l="l" r="r" t="t"/>
              <a:pathLst>
                <a:path extrusionOk="0" h="2695" w="1763">
                  <a:moveTo>
                    <a:pt x="1" y="1542"/>
                  </a:moveTo>
                  <a:cubicBezTo>
                    <a:pt x="1" y="1542"/>
                    <a:pt x="1212" y="830"/>
                    <a:pt x="1359" y="1"/>
                  </a:cubicBezTo>
                  <a:cubicBezTo>
                    <a:pt x="1359" y="1"/>
                    <a:pt x="1762" y="456"/>
                    <a:pt x="1748" y="713"/>
                  </a:cubicBezTo>
                  <a:cubicBezTo>
                    <a:pt x="1696" y="1263"/>
                    <a:pt x="1307" y="2386"/>
                    <a:pt x="1109" y="2687"/>
                  </a:cubicBezTo>
                  <a:cubicBezTo>
                    <a:pt x="1102" y="2695"/>
                    <a:pt x="683" y="1652"/>
                    <a:pt x="1" y="1542"/>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120"/>
            <p:cNvSpPr/>
            <p:nvPr/>
          </p:nvSpPr>
          <p:spPr>
            <a:xfrm>
              <a:off x="5112625" y="2339000"/>
              <a:ext cx="141500" cy="106275"/>
            </a:xfrm>
            <a:custGeom>
              <a:rect b="b" l="l" r="r" t="t"/>
              <a:pathLst>
                <a:path extrusionOk="0" h="4251" w="5660">
                  <a:moveTo>
                    <a:pt x="514" y="2283"/>
                  </a:moveTo>
                  <a:cubicBezTo>
                    <a:pt x="683" y="2173"/>
                    <a:pt x="1196" y="1153"/>
                    <a:pt x="1351" y="955"/>
                  </a:cubicBezTo>
                  <a:cubicBezTo>
                    <a:pt x="1519" y="742"/>
                    <a:pt x="2033" y="646"/>
                    <a:pt x="2356" y="463"/>
                  </a:cubicBezTo>
                  <a:cubicBezTo>
                    <a:pt x="2672" y="279"/>
                    <a:pt x="2966" y="15"/>
                    <a:pt x="3098" y="59"/>
                  </a:cubicBezTo>
                  <a:cubicBezTo>
                    <a:pt x="3237" y="110"/>
                    <a:pt x="3333" y="265"/>
                    <a:pt x="3252" y="507"/>
                  </a:cubicBezTo>
                  <a:cubicBezTo>
                    <a:pt x="3252" y="507"/>
                    <a:pt x="4045" y="213"/>
                    <a:pt x="4397" y="96"/>
                  </a:cubicBezTo>
                  <a:cubicBezTo>
                    <a:pt x="4757" y="0"/>
                    <a:pt x="5035" y="147"/>
                    <a:pt x="4859" y="477"/>
                  </a:cubicBezTo>
                  <a:cubicBezTo>
                    <a:pt x="4859" y="477"/>
                    <a:pt x="5417" y="235"/>
                    <a:pt x="5557" y="507"/>
                  </a:cubicBezTo>
                  <a:cubicBezTo>
                    <a:pt x="5659" y="705"/>
                    <a:pt x="5388" y="910"/>
                    <a:pt x="5080" y="1057"/>
                  </a:cubicBezTo>
                  <a:cubicBezTo>
                    <a:pt x="5080" y="1057"/>
                    <a:pt x="5476" y="947"/>
                    <a:pt x="5498" y="1197"/>
                  </a:cubicBezTo>
                  <a:cubicBezTo>
                    <a:pt x="5527" y="1446"/>
                    <a:pt x="5021" y="1689"/>
                    <a:pt x="4852" y="1762"/>
                  </a:cubicBezTo>
                  <a:cubicBezTo>
                    <a:pt x="4852" y="1762"/>
                    <a:pt x="5153" y="1659"/>
                    <a:pt x="5241" y="1843"/>
                  </a:cubicBezTo>
                  <a:cubicBezTo>
                    <a:pt x="5329" y="2026"/>
                    <a:pt x="5160" y="2166"/>
                    <a:pt x="4889" y="2342"/>
                  </a:cubicBezTo>
                  <a:cubicBezTo>
                    <a:pt x="4712" y="2445"/>
                    <a:pt x="2980" y="3421"/>
                    <a:pt x="2224" y="3538"/>
                  </a:cubicBezTo>
                  <a:cubicBezTo>
                    <a:pt x="1938" y="3582"/>
                    <a:pt x="1615" y="3604"/>
                    <a:pt x="1417" y="3670"/>
                  </a:cubicBezTo>
                  <a:cubicBezTo>
                    <a:pt x="1233" y="3729"/>
                    <a:pt x="492" y="4250"/>
                    <a:pt x="492" y="4250"/>
                  </a:cubicBezTo>
                  <a:lnTo>
                    <a:pt x="7" y="2474"/>
                  </a:lnTo>
                  <a:cubicBezTo>
                    <a:pt x="0" y="2474"/>
                    <a:pt x="338" y="2393"/>
                    <a:pt x="514" y="2283"/>
                  </a:cubicBezTo>
                  <a:close/>
                </a:path>
              </a:pathLst>
            </a:custGeom>
            <a:solidFill>
              <a:srgbClr val="F39C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120"/>
            <p:cNvSpPr/>
            <p:nvPr/>
          </p:nvSpPr>
          <p:spPr>
            <a:xfrm>
              <a:off x="5091500" y="2391850"/>
              <a:ext cx="56200" cy="70475"/>
            </a:xfrm>
            <a:custGeom>
              <a:rect b="b" l="l" r="r" t="t"/>
              <a:pathLst>
                <a:path extrusionOk="0" h="2819" w="2248">
                  <a:moveTo>
                    <a:pt x="478" y="345"/>
                  </a:moveTo>
                  <a:cubicBezTo>
                    <a:pt x="522" y="323"/>
                    <a:pt x="1146" y="118"/>
                    <a:pt x="1366" y="44"/>
                  </a:cubicBezTo>
                  <a:cubicBezTo>
                    <a:pt x="1476" y="0"/>
                    <a:pt x="1520" y="455"/>
                    <a:pt x="1697" y="910"/>
                  </a:cubicBezTo>
                  <a:cubicBezTo>
                    <a:pt x="1880" y="1373"/>
                    <a:pt x="2181" y="1850"/>
                    <a:pt x="2210" y="1931"/>
                  </a:cubicBezTo>
                  <a:cubicBezTo>
                    <a:pt x="2247" y="2085"/>
                    <a:pt x="940" y="2621"/>
                    <a:pt x="830" y="2731"/>
                  </a:cubicBezTo>
                  <a:cubicBezTo>
                    <a:pt x="720" y="2819"/>
                    <a:pt x="1" y="499"/>
                    <a:pt x="478" y="345"/>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120"/>
            <p:cNvSpPr/>
            <p:nvPr/>
          </p:nvSpPr>
          <p:spPr>
            <a:xfrm>
              <a:off x="4943425" y="2394975"/>
              <a:ext cx="207200" cy="146075"/>
            </a:xfrm>
            <a:custGeom>
              <a:rect b="b" l="l" r="r" t="t"/>
              <a:pathLst>
                <a:path extrusionOk="0" h="5843" w="8288">
                  <a:moveTo>
                    <a:pt x="1087" y="2253"/>
                  </a:moveTo>
                  <a:cubicBezTo>
                    <a:pt x="2166" y="1586"/>
                    <a:pt x="6262" y="125"/>
                    <a:pt x="6783" y="0"/>
                  </a:cubicBezTo>
                  <a:cubicBezTo>
                    <a:pt x="6783" y="0"/>
                    <a:pt x="6416" y="264"/>
                    <a:pt x="6827" y="1608"/>
                  </a:cubicBezTo>
                  <a:cubicBezTo>
                    <a:pt x="7289" y="3090"/>
                    <a:pt x="7730" y="3428"/>
                    <a:pt x="8001" y="3428"/>
                  </a:cubicBezTo>
                  <a:cubicBezTo>
                    <a:pt x="8287" y="3428"/>
                    <a:pt x="2056" y="5843"/>
                    <a:pt x="866" y="5241"/>
                  </a:cubicBezTo>
                  <a:cubicBezTo>
                    <a:pt x="30" y="4808"/>
                    <a:pt x="0" y="2929"/>
                    <a:pt x="1087" y="225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4" name="Google Shape;694;p120"/>
          <p:cNvGrpSpPr/>
          <p:nvPr/>
        </p:nvGrpSpPr>
        <p:grpSpPr>
          <a:xfrm>
            <a:off x="467900" y="1073733"/>
            <a:ext cx="2690514" cy="3531443"/>
            <a:chOff x="467900" y="1126150"/>
            <a:chExt cx="2961000" cy="1109100"/>
          </a:xfrm>
        </p:grpSpPr>
        <p:sp>
          <p:nvSpPr>
            <p:cNvPr id="695" name="Google Shape;695;p120"/>
            <p:cNvSpPr/>
            <p:nvPr/>
          </p:nvSpPr>
          <p:spPr>
            <a:xfrm>
              <a:off x="467900" y="1126150"/>
              <a:ext cx="2454300" cy="11091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96" name="Google Shape;696;p120"/>
            <p:cNvCxnSpPr>
              <a:stCxn id="695" idx="3"/>
            </p:cNvCxnSpPr>
            <p:nvPr/>
          </p:nvCxnSpPr>
          <p:spPr>
            <a:xfrm>
              <a:off x="2922200" y="1680700"/>
              <a:ext cx="506700" cy="0"/>
            </a:xfrm>
            <a:prstGeom prst="straightConnector1">
              <a:avLst/>
            </a:prstGeom>
            <a:noFill/>
            <a:ln cap="flat" cmpd="sng" w="19050">
              <a:solidFill>
                <a:schemeClr val="dk2"/>
              </a:solidFill>
              <a:prstDash val="solid"/>
              <a:round/>
              <a:headEnd len="sm" w="sm" type="none"/>
              <a:tailEnd len="med" w="med" type="diamond"/>
            </a:ln>
          </p:spPr>
        </p:cxnSp>
      </p:grpSp>
      <p:grpSp>
        <p:nvGrpSpPr>
          <p:cNvPr id="697" name="Google Shape;697;p120"/>
          <p:cNvGrpSpPr/>
          <p:nvPr/>
        </p:nvGrpSpPr>
        <p:grpSpPr>
          <a:xfrm>
            <a:off x="5153230" y="1034811"/>
            <a:ext cx="3522870" cy="1690915"/>
            <a:chOff x="5715100" y="1126150"/>
            <a:chExt cx="2961000" cy="1109100"/>
          </a:xfrm>
        </p:grpSpPr>
        <p:sp>
          <p:nvSpPr>
            <p:cNvPr id="698" name="Google Shape;698;p120"/>
            <p:cNvSpPr/>
            <p:nvPr/>
          </p:nvSpPr>
          <p:spPr>
            <a:xfrm>
              <a:off x="6221800" y="1126150"/>
              <a:ext cx="2454300" cy="11091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99" name="Google Shape;699;p120"/>
            <p:cNvCxnSpPr/>
            <p:nvPr/>
          </p:nvCxnSpPr>
          <p:spPr>
            <a:xfrm rot="10800000">
              <a:off x="5715100" y="1680713"/>
              <a:ext cx="506700" cy="0"/>
            </a:xfrm>
            <a:prstGeom prst="straightConnector1">
              <a:avLst/>
            </a:prstGeom>
            <a:noFill/>
            <a:ln cap="flat" cmpd="sng" w="19050">
              <a:solidFill>
                <a:schemeClr val="lt2"/>
              </a:solidFill>
              <a:prstDash val="solid"/>
              <a:round/>
              <a:headEnd len="sm" w="sm" type="none"/>
              <a:tailEnd len="med" w="med" type="diamond"/>
            </a:ln>
          </p:spPr>
        </p:cxnSp>
      </p:grpSp>
      <p:grpSp>
        <p:nvGrpSpPr>
          <p:cNvPr id="700" name="Google Shape;700;p120"/>
          <p:cNvGrpSpPr/>
          <p:nvPr/>
        </p:nvGrpSpPr>
        <p:grpSpPr>
          <a:xfrm>
            <a:off x="5144085" y="2972310"/>
            <a:ext cx="3532015" cy="1690915"/>
            <a:chOff x="5715100" y="3554125"/>
            <a:chExt cx="2961000" cy="1109100"/>
          </a:xfrm>
        </p:grpSpPr>
        <p:sp>
          <p:nvSpPr>
            <p:cNvPr id="701" name="Google Shape;701;p120"/>
            <p:cNvSpPr/>
            <p:nvPr/>
          </p:nvSpPr>
          <p:spPr>
            <a:xfrm>
              <a:off x="6221800" y="3554125"/>
              <a:ext cx="2454300" cy="11091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02" name="Google Shape;702;p120"/>
            <p:cNvCxnSpPr/>
            <p:nvPr/>
          </p:nvCxnSpPr>
          <p:spPr>
            <a:xfrm rot="10800000">
              <a:off x="5715100" y="4108688"/>
              <a:ext cx="506700" cy="0"/>
            </a:xfrm>
            <a:prstGeom prst="straightConnector1">
              <a:avLst/>
            </a:prstGeom>
            <a:noFill/>
            <a:ln cap="flat" cmpd="sng" w="19050">
              <a:solidFill>
                <a:schemeClr val="accent4"/>
              </a:solidFill>
              <a:prstDash val="solid"/>
              <a:round/>
              <a:headEnd len="sm" w="sm" type="none"/>
              <a:tailEnd len="med" w="med" type="diamond"/>
            </a:ln>
          </p:spPr>
        </p:cxnSp>
      </p:grpSp>
      <p:pic>
        <p:nvPicPr>
          <p:cNvPr id="703" name="Google Shape;703;p120"/>
          <p:cNvPicPr preferRelativeResize="0"/>
          <p:nvPr/>
        </p:nvPicPr>
        <p:blipFill rotWithShape="1">
          <a:blip r:embed="rId3">
            <a:alphaModFix/>
          </a:blip>
          <a:srcRect b="31340" l="0" r="9347" t="0"/>
          <a:stretch/>
        </p:blipFill>
        <p:spPr>
          <a:xfrm>
            <a:off x="479675" y="1102269"/>
            <a:ext cx="2189191" cy="3469703"/>
          </a:xfrm>
          <a:prstGeom prst="rect">
            <a:avLst/>
          </a:prstGeom>
          <a:noFill/>
          <a:ln>
            <a:noFill/>
          </a:ln>
        </p:spPr>
      </p:pic>
      <p:sp>
        <p:nvSpPr>
          <p:cNvPr id="704" name="Google Shape;704;p120"/>
          <p:cNvSpPr/>
          <p:nvPr/>
        </p:nvSpPr>
        <p:spPr>
          <a:xfrm>
            <a:off x="254954" y="4557681"/>
            <a:ext cx="2638631" cy="448500"/>
          </a:xfrm>
          <a:prstGeom prst="rect">
            <a:avLst/>
          </a:prstGeom>
          <a:noFill/>
          <a:ln>
            <a:noFill/>
          </a:ln>
        </p:spPr>
        <p:txBody>
          <a:bodyPr anchorCtr="0" anchor="ctr" bIns="91425" lIns="270000" spcFirstLastPara="1" rIns="274300"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200" u="none" cap="none" strike="noStrike">
                <a:solidFill>
                  <a:schemeClr val="dk1"/>
                </a:solidFill>
                <a:latin typeface="Roboto"/>
                <a:ea typeface="Roboto"/>
                <a:cs typeface="Roboto"/>
                <a:sym typeface="Roboto"/>
              </a:rPr>
              <a:t>German Federal Foreign Office</a:t>
            </a:r>
            <a:endParaRPr/>
          </a:p>
        </p:txBody>
      </p:sp>
      <p:pic>
        <p:nvPicPr>
          <p:cNvPr descr="GoEmotions: A Dataset for Fine-Grained Emotion Classification – Google  Research Blog" id="705" name="Google Shape;705;p120"/>
          <p:cNvPicPr preferRelativeResize="0"/>
          <p:nvPr/>
        </p:nvPicPr>
        <p:blipFill rotWithShape="1">
          <a:blip r:embed="rId4">
            <a:alphaModFix/>
          </a:blip>
          <a:srcRect b="2527" l="1211" r="1200" t="13900"/>
          <a:stretch/>
        </p:blipFill>
        <p:spPr>
          <a:xfrm>
            <a:off x="5811525" y="1790311"/>
            <a:ext cx="2818125" cy="907645"/>
          </a:xfrm>
          <a:prstGeom prst="rect">
            <a:avLst/>
          </a:prstGeom>
          <a:noFill/>
          <a:ln>
            <a:noFill/>
          </a:ln>
        </p:spPr>
      </p:pic>
      <p:pic>
        <p:nvPicPr>
          <p:cNvPr id="706" name="Google Shape;706;p120"/>
          <p:cNvPicPr preferRelativeResize="0"/>
          <p:nvPr/>
        </p:nvPicPr>
        <p:blipFill rotWithShape="1">
          <a:blip r:embed="rId5">
            <a:alphaModFix/>
          </a:blip>
          <a:srcRect b="0" l="0" r="0" t="7941"/>
          <a:stretch/>
        </p:blipFill>
        <p:spPr>
          <a:xfrm>
            <a:off x="5769928" y="1107170"/>
            <a:ext cx="2887796" cy="683142"/>
          </a:xfrm>
          <a:prstGeom prst="rect">
            <a:avLst/>
          </a:prstGeom>
          <a:noFill/>
          <a:ln>
            <a:noFill/>
          </a:ln>
        </p:spPr>
      </p:pic>
      <p:sp>
        <p:nvSpPr>
          <p:cNvPr id="707" name="Google Shape;707;p120"/>
          <p:cNvSpPr/>
          <p:nvPr/>
        </p:nvSpPr>
        <p:spPr>
          <a:xfrm>
            <a:off x="5844849" y="2612476"/>
            <a:ext cx="2751060" cy="448500"/>
          </a:xfrm>
          <a:prstGeom prst="rect">
            <a:avLst/>
          </a:prstGeom>
          <a:noFill/>
          <a:ln>
            <a:noFill/>
          </a:ln>
        </p:spPr>
        <p:txBody>
          <a:bodyPr anchorCtr="0" anchor="ctr" bIns="91425" lIns="270000" spcFirstLastPara="1" rIns="274300"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200" u="none" cap="none" strike="noStrike">
                <a:solidFill>
                  <a:schemeClr val="dk1"/>
                </a:solidFill>
                <a:latin typeface="Roboto"/>
                <a:ea typeface="Roboto"/>
                <a:cs typeface="Roboto"/>
                <a:sym typeface="Roboto"/>
              </a:rPr>
              <a:t>GoEmotions (Google Research)</a:t>
            </a:r>
            <a:endParaRPr/>
          </a:p>
        </p:txBody>
      </p:sp>
      <p:pic>
        <p:nvPicPr>
          <p:cNvPr descr="The Project Gutenberg eBook of Forty-five Years of Digitizing Ebooks, by  Gregory B. Newby" id="708" name="Google Shape;708;p120"/>
          <p:cNvPicPr preferRelativeResize="0"/>
          <p:nvPr/>
        </p:nvPicPr>
        <p:blipFill rotWithShape="1">
          <a:blip r:embed="rId6">
            <a:alphaModFix/>
          </a:blip>
          <a:srcRect b="28442" l="0" r="11415" t="0"/>
          <a:stretch/>
        </p:blipFill>
        <p:spPr>
          <a:xfrm>
            <a:off x="5769929" y="3291400"/>
            <a:ext cx="2887796" cy="1313770"/>
          </a:xfrm>
          <a:prstGeom prst="rect">
            <a:avLst/>
          </a:prstGeom>
          <a:noFill/>
          <a:ln>
            <a:noFill/>
          </a:ln>
        </p:spPr>
      </p:pic>
      <p:pic>
        <p:nvPicPr>
          <p:cNvPr id="709" name="Google Shape;709;p120"/>
          <p:cNvPicPr preferRelativeResize="0"/>
          <p:nvPr/>
        </p:nvPicPr>
        <p:blipFill rotWithShape="1">
          <a:blip r:embed="rId7">
            <a:alphaModFix/>
          </a:blip>
          <a:srcRect b="0" l="0" r="0" t="0"/>
          <a:stretch/>
        </p:blipFill>
        <p:spPr>
          <a:xfrm>
            <a:off x="5769793" y="3010178"/>
            <a:ext cx="1361753" cy="243355"/>
          </a:xfrm>
          <a:prstGeom prst="rect">
            <a:avLst/>
          </a:prstGeom>
          <a:noFill/>
          <a:ln>
            <a:noFill/>
          </a:ln>
        </p:spPr>
      </p:pic>
      <p:sp>
        <p:nvSpPr>
          <p:cNvPr id="710" name="Google Shape;710;p120"/>
          <p:cNvSpPr/>
          <p:nvPr/>
        </p:nvSpPr>
        <p:spPr>
          <a:xfrm>
            <a:off x="5836770" y="4597125"/>
            <a:ext cx="2751060" cy="448500"/>
          </a:xfrm>
          <a:prstGeom prst="rect">
            <a:avLst/>
          </a:prstGeom>
          <a:noFill/>
          <a:ln>
            <a:noFill/>
          </a:ln>
        </p:spPr>
        <p:txBody>
          <a:bodyPr anchorCtr="0" anchor="ctr" bIns="91425" lIns="270000" spcFirstLastPara="1" rIns="274300"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200" u="none" cap="none" strike="noStrike">
                <a:solidFill>
                  <a:schemeClr val="dk1"/>
                </a:solidFill>
                <a:latin typeface="Roboto"/>
                <a:ea typeface="Roboto"/>
                <a:cs typeface="Roboto"/>
                <a:sym typeface="Roboto"/>
              </a:rPr>
              <a:t>EmoLit Train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121"/>
          <p:cNvSpPr txBox="1"/>
          <p:nvPr>
            <p:ph type="title"/>
          </p:nvPr>
        </p:nvSpPr>
        <p:spPr>
          <a:xfrm>
            <a:off x="38494" y="432808"/>
            <a:ext cx="8237700" cy="246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Proposed Analysis</a:t>
            </a:r>
            <a:endParaRPr/>
          </a:p>
        </p:txBody>
      </p:sp>
      <p:grpSp>
        <p:nvGrpSpPr>
          <p:cNvPr id="716" name="Google Shape;716;p121"/>
          <p:cNvGrpSpPr/>
          <p:nvPr/>
        </p:nvGrpSpPr>
        <p:grpSpPr>
          <a:xfrm>
            <a:off x="302698" y="1034811"/>
            <a:ext cx="8373402" cy="1690915"/>
            <a:chOff x="5715100" y="1126150"/>
            <a:chExt cx="2961000" cy="1109100"/>
          </a:xfrm>
        </p:grpSpPr>
        <p:sp>
          <p:nvSpPr>
            <p:cNvPr id="717" name="Google Shape;717;p121"/>
            <p:cNvSpPr/>
            <p:nvPr/>
          </p:nvSpPr>
          <p:spPr>
            <a:xfrm>
              <a:off x="6221800" y="1126150"/>
              <a:ext cx="2454300" cy="11091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18" name="Google Shape;718;p121"/>
            <p:cNvCxnSpPr/>
            <p:nvPr/>
          </p:nvCxnSpPr>
          <p:spPr>
            <a:xfrm rot="10800000">
              <a:off x="5715100" y="1680713"/>
              <a:ext cx="506700" cy="0"/>
            </a:xfrm>
            <a:prstGeom prst="straightConnector1">
              <a:avLst/>
            </a:prstGeom>
            <a:noFill/>
            <a:ln cap="flat" cmpd="sng" w="19050">
              <a:solidFill>
                <a:schemeClr val="lt2"/>
              </a:solidFill>
              <a:prstDash val="solid"/>
              <a:round/>
              <a:headEnd len="sm" w="sm" type="none"/>
              <a:tailEnd len="med" w="med" type="diamond"/>
            </a:ln>
          </p:spPr>
        </p:cxnSp>
      </p:grpSp>
      <p:grpSp>
        <p:nvGrpSpPr>
          <p:cNvPr id="719" name="Google Shape;719;p121"/>
          <p:cNvGrpSpPr/>
          <p:nvPr/>
        </p:nvGrpSpPr>
        <p:grpSpPr>
          <a:xfrm>
            <a:off x="302699" y="2972310"/>
            <a:ext cx="8373402" cy="1690915"/>
            <a:chOff x="5715100" y="3554125"/>
            <a:chExt cx="2961000" cy="1109100"/>
          </a:xfrm>
        </p:grpSpPr>
        <p:sp>
          <p:nvSpPr>
            <p:cNvPr id="720" name="Google Shape;720;p121"/>
            <p:cNvSpPr/>
            <p:nvPr/>
          </p:nvSpPr>
          <p:spPr>
            <a:xfrm>
              <a:off x="6221800" y="3554125"/>
              <a:ext cx="2454300" cy="11091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21" name="Google Shape;721;p121"/>
            <p:cNvCxnSpPr/>
            <p:nvPr/>
          </p:nvCxnSpPr>
          <p:spPr>
            <a:xfrm rot="10800000">
              <a:off x="5715100" y="4108688"/>
              <a:ext cx="506700" cy="0"/>
            </a:xfrm>
            <a:prstGeom prst="straightConnector1">
              <a:avLst/>
            </a:prstGeom>
            <a:noFill/>
            <a:ln cap="flat" cmpd="sng" w="19050">
              <a:solidFill>
                <a:schemeClr val="accent4"/>
              </a:solidFill>
              <a:prstDash val="solid"/>
              <a:round/>
              <a:headEnd len="sm" w="sm" type="none"/>
              <a:tailEnd len="med" w="med" type="diamond"/>
            </a:ln>
          </p:spPr>
        </p:cxnSp>
      </p:grpSp>
      <p:pic>
        <p:nvPicPr>
          <p:cNvPr descr="GoEmotions: A Dataset for Fine-Grained Emotion Classification – Google  Research Blog" id="722" name="Google Shape;722;p121"/>
          <p:cNvPicPr preferRelativeResize="0"/>
          <p:nvPr/>
        </p:nvPicPr>
        <p:blipFill rotWithShape="1">
          <a:blip r:embed="rId3">
            <a:alphaModFix/>
          </a:blip>
          <a:srcRect b="2527" l="1211" r="1200" t="13900"/>
          <a:stretch/>
        </p:blipFill>
        <p:spPr>
          <a:xfrm>
            <a:off x="1807089" y="1790311"/>
            <a:ext cx="2818125" cy="907645"/>
          </a:xfrm>
          <a:prstGeom prst="rect">
            <a:avLst/>
          </a:prstGeom>
          <a:noFill/>
          <a:ln>
            <a:noFill/>
          </a:ln>
        </p:spPr>
      </p:pic>
      <p:pic>
        <p:nvPicPr>
          <p:cNvPr id="723" name="Google Shape;723;p121"/>
          <p:cNvPicPr preferRelativeResize="0"/>
          <p:nvPr/>
        </p:nvPicPr>
        <p:blipFill rotWithShape="1">
          <a:blip r:embed="rId4">
            <a:alphaModFix/>
          </a:blip>
          <a:srcRect b="0" l="0" r="0" t="7941"/>
          <a:stretch/>
        </p:blipFill>
        <p:spPr>
          <a:xfrm>
            <a:off x="1765492" y="1107170"/>
            <a:ext cx="2887796" cy="683142"/>
          </a:xfrm>
          <a:prstGeom prst="rect">
            <a:avLst/>
          </a:prstGeom>
          <a:noFill/>
          <a:ln>
            <a:noFill/>
          </a:ln>
        </p:spPr>
      </p:pic>
      <p:pic>
        <p:nvPicPr>
          <p:cNvPr descr="The Project Gutenberg eBook of Forty-five Years of Digitizing Ebooks, by  Gregory B. Newby" id="724" name="Google Shape;724;p121"/>
          <p:cNvPicPr preferRelativeResize="0"/>
          <p:nvPr/>
        </p:nvPicPr>
        <p:blipFill rotWithShape="1">
          <a:blip r:embed="rId5">
            <a:alphaModFix/>
          </a:blip>
          <a:srcRect b="28442" l="0" r="11415" t="0"/>
          <a:stretch/>
        </p:blipFill>
        <p:spPr>
          <a:xfrm>
            <a:off x="1797027" y="3291400"/>
            <a:ext cx="2887796" cy="1313770"/>
          </a:xfrm>
          <a:prstGeom prst="rect">
            <a:avLst/>
          </a:prstGeom>
          <a:noFill/>
          <a:ln>
            <a:noFill/>
          </a:ln>
        </p:spPr>
      </p:pic>
      <p:pic>
        <p:nvPicPr>
          <p:cNvPr id="725" name="Google Shape;725;p121"/>
          <p:cNvPicPr preferRelativeResize="0"/>
          <p:nvPr/>
        </p:nvPicPr>
        <p:blipFill rotWithShape="1">
          <a:blip r:embed="rId6">
            <a:alphaModFix/>
          </a:blip>
          <a:srcRect b="0" l="0" r="0" t="0"/>
          <a:stretch/>
        </p:blipFill>
        <p:spPr>
          <a:xfrm>
            <a:off x="1796891" y="3010178"/>
            <a:ext cx="1361753" cy="243355"/>
          </a:xfrm>
          <a:prstGeom prst="rect">
            <a:avLst/>
          </a:prstGeom>
          <a:noFill/>
          <a:ln>
            <a:noFill/>
          </a:ln>
        </p:spPr>
      </p:pic>
      <p:sp>
        <p:nvSpPr>
          <p:cNvPr id="726" name="Google Shape;726;p121"/>
          <p:cNvSpPr/>
          <p:nvPr/>
        </p:nvSpPr>
        <p:spPr>
          <a:xfrm>
            <a:off x="4683187" y="1069926"/>
            <a:ext cx="3992913" cy="1618556"/>
          </a:xfrm>
          <a:prstGeom prst="rect">
            <a:avLst/>
          </a:prstGeom>
          <a:noFill/>
          <a:ln>
            <a:noFill/>
          </a:ln>
        </p:spPr>
        <p:txBody>
          <a:bodyPr anchorCtr="0" anchor="ctr" bIns="91425" lIns="270000" spcFirstLastPara="1" rIns="274300" wrap="square" tIns="91425">
            <a:noAutofit/>
          </a:bodyPr>
          <a:lstStyle/>
          <a:p>
            <a:pPr indent="0" lvl="0" marL="0" marR="0" rtl="0" algn="l">
              <a:lnSpc>
                <a:spcPct val="100000"/>
              </a:lnSpc>
              <a:spcBef>
                <a:spcPts val="0"/>
              </a:spcBef>
              <a:spcAft>
                <a:spcPts val="0"/>
              </a:spcAft>
              <a:buNone/>
            </a:pPr>
            <a:r>
              <a:rPr b="1" i="1" lang="en" sz="1200" u="none" cap="none" strike="noStrike">
                <a:solidFill>
                  <a:schemeClr val="dk1"/>
                </a:solidFill>
                <a:latin typeface="Roboto"/>
                <a:ea typeface="Roboto"/>
                <a:cs typeface="Roboto"/>
                <a:sym typeface="Roboto"/>
              </a:rPr>
              <a:t>Pros</a:t>
            </a:r>
            <a:endParaRPr/>
          </a:p>
          <a:p>
            <a:pPr indent="-171450" lvl="0" marL="171450" marR="0" rtl="0" algn="l">
              <a:lnSpc>
                <a:spcPct val="100000"/>
              </a:lnSpc>
              <a:spcBef>
                <a:spcPts val="0"/>
              </a:spcBef>
              <a:spcAft>
                <a:spcPts val="0"/>
              </a:spcAft>
              <a:buClr>
                <a:srgbClr val="000000"/>
              </a:buClr>
              <a:buSzPts val="1100"/>
              <a:buFont typeface="Arial"/>
              <a:buChar char="•"/>
            </a:pPr>
            <a:r>
              <a:rPr b="0" i="0" lang="en" sz="1200" u="none" cap="none" strike="noStrike">
                <a:solidFill>
                  <a:schemeClr val="dk1"/>
                </a:solidFill>
                <a:latin typeface="Roboto"/>
                <a:ea typeface="Roboto"/>
                <a:cs typeface="Roboto"/>
                <a:sym typeface="Roboto"/>
              </a:rPr>
              <a:t>Trained with a corpus of 58k comments curated from Reddit</a:t>
            </a:r>
            <a:endParaRPr/>
          </a:p>
          <a:p>
            <a:pPr indent="-171450" lvl="0" marL="171450" marR="0" rtl="0" algn="l">
              <a:lnSpc>
                <a:spcPct val="100000"/>
              </a:lnSpc>
              <a:spcBef>
                <a:spcPts val="0"/>
              </a:spcBef>
              <a:spcAft>
                <a:spcPts val="0"/>
              </a:spcAft>
              <a:buClr>
                <a:srgbClr val="000000"/>
              </a:buClr>
              <a:buSzPts val="1100"/>
              <a:buFont typeface="Arial"/>
              <a:buChar char="•"/>
            </a:pPr>
            <a:r>
              <a:rPr b="0" i="0" lang="en" sz="1200" u="none" cap="none" strike="noStrike">
                <a:solidFill>
                  <a:schemeClr val="dk1"/>
                </a:solidFill>
                <a:latin typeface="Roboto"/>
                <a:ea typeface="Roboto"/>
                <a:cs typeface="Roboto"/>
                <a:sym typeface="Roboto"/>
              </a:rPr>
              <a:t>27 different emotion classifiers</a:t>
            </a:r>
            <a:endParaRPr/>
          </a:p>
          <a:p>
            <a:pPr indent="0" lvl="0" marL="0" marR="0" rtl="0" algn="l">
              <a:lnSpc>
                <a:spcPct val="100000"/>
              </a:lnSpc>
              <a:spcBef>
                <a:spcPts val="0"/>
              </a:spcBef>
              <a:spcAft>
                <a:spcPts val="0"/>
              </a:spcAft>
              <a:buNone/>
            </a:pPr>
            <a:r>
              <a:rPr b="1" i="1" lang="en" sz="1200" u="none" cap="none" strike="noStrike">
                <a:solidFill>
                  <a:schemeClr val="dk1"/>
                </a:solidFill>
                <a:latin typeface="Roboto"/>
                <a:ea typeface="Roboto"/>
                <a:cs typeface="Roboto"/>
                <a:sym typeface="Roboto"/>
              </a:rPr>
              <a:t>Cons</a:t>
            </a:r>
            <a:endParaRPr/>
          </a:p>
          <a:p>
            <a:pPr indent="-171450" lvl="0" marL="171450" marR="0" rtl="0" algn="l">
              <a:lnSpc>
                <a:spcPct val="100000"/>
              </a:lnSpc>
              <a:spcBef>
                <a:spcPts val="0"/>
              </a:spcBef>
              <a:spcAft>
                <a:spcPts val="0"/>
              </a:spcAft>
              <a:buClr>
                <a:srgbClr val="000000"/>
              </a:buClr>
              <a:buSzPts val="1100"/>
              <a:buFont typeface="Arial"/>
              <a:buChar char="•"/>
            </a:pPr>
            <a:r>
              <a:rPr b="0" i="0" lang="en" sz="1200" u="none" cap="none" strike="noStrike">
                <a:solidFill>
                  <a:schemeClr val="dk1"/>
                </a:solidFill>
                <a:latin typeface="Roboto"/>
                <a:ea typeface="Roboto"/>
                <a:cs typeface="Roboto"/>
                <a:sym typeface="Roboto"/>
              </a:rPr>
              <a:t>Trained using Reddit data, may not apply well to literature/public statements</a:t>
            </a:r>
            <a:endParaRPr/>
          </a:p>
        </p:txBody>
      </p:sp>
      <p:sp>
        <p:nvSpPr>
          <p:cNvPr id="727" name="Google Shape;727;p121"/>
          <p:cNvSpPr/>
          <p:nvPr/>
        </p:nvSpPr>
        <p:spPr>
          <a:xfrm>
            <a:off x="4746256" y="3010178"/>
            <a:ext cx="3992913" cy="1618556"/>
          </a:xfrm>
          <a:prstGeom prst="rect">
            <a:avLst/>
          </a:prstGeom>
          <a:noFill/>
          <a:ln>
            <a:noFill/>
          </a:ln>
        </p:spPr>
        <p:txBody>
          <a:bodyPr anchorCtr="0" anchor="ctr" bIns="91425" lIns="270000" spcFirstLastPara="1" rIns="274300" wrap="square" tIns="91425">
            <a:noAutofit/>
          </a:bodyPr>
          <a:lstStyle/>
          <a:p>
            <a:pPr indent="0" lvl="0" marL="0" marR="0" rtl="0" algn="l">
              <a:lnSpc>
                <a:spcPct val="100000"/>
              </a:lnSpc>
              <a:spcBef>
                <a:spcPts val="0"/>
              </a:spcBef>
              <a:spcAft>
                <a:spcPts val="0"/>
              </a:spcAft>
              <a:buNone/>
            </a:pPr>
            <a:r>
              <a:rPr b="1" i="1" lang="en" sz="1200" u="none" cap="none" strike="noStrike">
                <a:solidFill>
                  <a:schemeClr val="dk1"/>
                </a:solidFill>
                <a:latin typeface="Roboto"/>
                <a:ea typeface="Roboto"/>
                <a:cs typeface="Roboto"/>
                <a:sym typeface="Roboto"/>
              </a:rPr>
              <a:t>Pros</a:t>
            </a:r>
            <a:endParaRPr/>
          </a:p>
          <a:p>
            <a:pPr indent="-171450" lvl="0" marL="171450" marR="0" rtl="0" algn="l">
              <a:lnSpc>
                <a:spcPct val="100000"/>
              </a:lnSpc>
              <a:spcBef>
                <a:spcPts val="0"/>
              </a:spcBef>
              <a:spcAft>
                <a:spcPts val="0"/>
              </a:spcAft>
              <a:buClr>
                <a:srgbClr val="000000"/>
              </a:buClr>
              <a:buSzPts val="1100"/>
              <a:buFont typeface="Arial"/>
              <a:buChar char="•"/>
            </a:pPr>
            <a:r>
              <a:rPr b="0" i="0" lang="en" sz="1200" u="none" cap="none" strike="noStrike">
                <a:solidFill>
                  <a:schemeClr val="dk1"/>
                </a:solidFill>
                <a:latin typeface="Roboto"/>
                <a:ea typeface="Roboto"/>
                <a:cs typeface="Roboto"/>
                <a:sym typeface="Roboto"/>
              </a:rPr>
              <a:t>Trained literature from Project Gutenberg</a:t>
            </a:r>
            <a:endParaRPr/>
          </a:p>
          <a:p>
            <a:pPr indent="-171450" lvl="0" marL="171450" marR="0" rtl="0" algn="l">
              <a:lnSpc>
                <a:spcPct val="100000"/>
              </a:lnSpc>
              <a:spcBef>
                <a:spcPts val="0"/>
              </a:spcBef>
              <a:spcAft>
                <a:spcPts val="0"/>
              </a:spcAft>
              <a:buClr>
                <a:srgbClr val="000000"/>
              </a:buClr>
              <a:buSzPts val="1100"/>
              <a:buFont typeface="Arial"/>
              <a:buChar char="•"/>
            </a:pPr>
            <a:r>
              <a:rPr b="0" i="0" lang="en" sz="1200" u="none" cap="none" strike="noStrike">
                <a:solidFill>
                  <a:schemeClr val="dk1"/>
                </a:solidFill>
                <a:latin typeface="Roboto"/>
                <a:ea typeface="Roboto"/>
                <a:cs typeface="Roboto"/>
                <a:sym typeface="Roboto"/>
              </a:rPr>
              <a:t>38 different emotion classifiers</a:t>
            </a:r>
            <a:endParaRPr/>
          </a:p>
          <a:p>
            <a:pPr indent="0" lvl="0" marL="0" marR="0" rtl="0" algn="l">
              <a:lnSpc>
                <a:spcPct val="100000"/>
              </a:lnSpc>
              <a:spcBef>
                <a:spcPts val="0"/>
              </a:spcBef>
              <a:spcAft>
                <a:spcPts val="0"/>
              </a:spcAft>
              <a:buNone/>
            </a:pPr>
            <a:r>
              <a:rPr b="1" i="1" lang="en" sz="1200" u="none" cap="none" strike="noStrike">
                <a:solidFill>
                  <a:schemeClr val="dk1"/>
                </a:solidFill>
                <a:latin typeface="Roboto"/>
                <a:ea typeface="Roboto"/>
                <a:cs typeface="Roboto"/>
                <a:sym typeface="Roboto"/>
              </a:rPr>
              <a:t>Cons</a:t>
            </a:r>
            <a:endParaRPr/>
          </a:p>
          <a:p>
            <a:pPr indent="-171450" lvl="0" marL="171450" marR="0" rtl="0" algn="l">
              <a:lnSpc>
                <a:spcPct val="100000"/>
              </a:lnSpc>
              <a:spcBef>
                <a:spcPts val="0"/>
              </a:spcBef>
              <a:spcAft>
                <a:spcPts val="0"/>
              </a:spcAft>
              <a:buClr>
                <a:srgbClr val="000000"/>
              </a:buClr>
              <a:buSzPts val="1100"/>
              <a:buFont typeface="Arial"/>
              <a:buChar char="•"/>
            </a:pPr>
            <a:r>
              <a:rPr b="0" i="0" lang="en" sz="1200" u="none" cap="none" strike="noStrike">
                <a:solidFill>
                  <a:schemeClr val="dk1"/>
                </a:solidFill>
                <a:latin typeface="Roboto"/>
                <a:ea typeface="Roboto"/>
                <a:cs typeface="Roboto"/>
                <a:sym typeface="Roboto"/>
              </a:rPr>
              <a:t>Trained using a smaller data set so may not be as accurate as GoEmotions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12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Classifying the Funniness of Dad-jokes</a:t>
            </a:r>
            <a:endParaRPr/>
          </a:p>
        </p:txBody>
      </p:sp>
      <p:sp>
        <p:nvSpPr>
          <p:cNvPr id="733" name="Google Shape;733;p122"/>
          <p:cNvSpPr txBox="1"/>
          <p:nvPr>
            <p:ph idx="1" type="body"/>
          </p:nvPr>
        </p:nvSpPr>
        <p:spPr>
          <a:xfrm>
            <a:off x="628650" y="1369219"/>
            <a:ext cx="3943200" cy="3263400"/>
          </a:xfrm>
          <a:prstGeom prst="rect">
            <a:avLst/>
          </a:prstGeom>
          <a:noFill/>
          <a:ln>
            <a:noFill/>
          </a:ln>
        </p:spPr>
        <p:txBody>
          <a:bodyPr anchorCtr="0" anchor="t" bIns="34275" lIns="68575" spcFirstLastPara="1" rIns="68575" wrap="square" tIns="34275">
            <a:normAutofit lnSpcReduction="10000"/>
          </a:bodyPr>
          <a:lstStyle/>
          <a:p>
            <a:pPr indent="-177800" lvl="0" marL="177800" rtl="0" algn="l">
              <a:lnSpc>
                <a:spcPct val="90000"/>
              </a:lnSpc>
              <a:spcBef>
                <a:spcPts val="0"/>
              </a:spcBef>
              <a:spcAft>
                <a:spcPts val="0"/>
              </a:spcAft>
              <a:buClr>
                <a:schemeClr val="dk1"/>
              </a:buClr>
              <a:buSzPts val="1800"/>
              <a:buChar char="•"/>
            </a:pPr>
            <a:r>
              <a:rPr lang="en" sz="1800"/>
              <a:t>Dad-jokes from Reddit with a score (upvotes – downvotes)</a:t>
            </a:r>
            <a:br>
              <a:rPr lang="en" sz="1800"/>
            </a:br>
            <a:endParaRPr sz="1800"/>
          </a:p>
          <a:p>
            <a:pPr indent="-177800" lvl="0" marL="177800" rtl="0" algn="l">
              <a:lnSpc>
                <a:spcPct val="90000"/>
              </a:lnSpc>
              <a:spcBef>
                <a:spcPts val="800"/>
              </a:spcBef>
              <a:spcAft>
                <a:spcPts val="0"/>
              </a:spcAft>
              <a:buClr>
                <a:schemeClr val="dk1"/>
              </a:buClr>
              <a:buSzPts val="1800"/>
              <a:buChar char="•"/>
            </a:pPr>
            <a:r>
              <a:rPr lang="en" sz="1800"/>
              <a:t>Divide jokes into categories of funniness rating</a:t>
            </a:r>
            <a:br>
              <a:rPr lang="en" sz="1800"/>
            </a:br>
            <a:endParaRPr sz="1800"/>
          </a:p>
          <a:p>
            <a:pPr indent="-177800" lvl="0" marL="177800" rtl="0" algn="l">
              <a:lnSpc>
                <a:spcPct val="90000"/>
              </a:lnSpc>
              <a:spcBef>
                <a:spcPts val="800"/>
              </a:spcBef>
              <a:spcAft>
                <a:spcPts val="0"/>
              </a:spcAft>
              <a:buClr>
                <a:schemeClr val="dk1"/>
              </a:buClr>
              <a:buSzPts val="1800"/>
              <a:buChar char="•"/>
            </a:pPr>
            <a:r>
              <a:rPr lang="en" sz="1800"/>
              <a:t>Finetune </a:t>
            </a:r>
            <a:r>
              <a:rPr b="1" lang="en" sz="1800"/>
              <a:t>BERT </a:t>
            </a:r>
            <a:r>
              <a:rPr lang="en" sz="1800"/>
              <a:t>to classify the categorical rating</a:t>
            </a:r>
            <a:br>
              <a:rPr lang="en" sz="1800"/>
            </a:br>
            <a:endParaRPr sz="1800"/>
          </a:p>
          <a:p>
            <a:pPr indent="-177800" lvl="0" marL="177800" rtl="0" algn="l">
              <a:lnSpc>
                <a:spcPct val="90000"/>
              </a:lnSpc>
              <a:spcBef>
                <a:spcPts val="800"/>
              </a:spcBef>
              <a:spcAft>
                <a:spcPts val="0"/>
              </a:spcAft>
              <a:buClr>
                <a:schemeClr val="dk1"/>
              </a:buClr>
              <a:buSzPts val="1800"/>
              <a:buChar char="•"/>
            </a:pPr>
            <a:r>
              <a:rPr lang="en" sz="1800"/>
              <a:t>Compare model ratings to human ratings on a subset of jokes / new jokes</a:t>
            </a:r>
            <a:endParaRPr sz="1800"/>
          </a:p>
        </p:txBody>
      </p:sp>
      <p:pic>
        <p:nvPicPr>
          <p:cNvPr id="734" name="Google Shape;734;p122"/>
          <p:cNvPicPr preferRelativeResize="0"/>
          <p:nvPr/>
        </p:nvPicPr>
        <p:blipFill rotWithShape="1">
          <a:blip r:embed="rId3">
            <a:alphaModFix/>
          </a:blip>
          <a:srcRect b="0" l="0" r="0" t="0"/>
          <a:stretch/>
        </p:blipFill>
        <p:spPr>
          <a:xfrm>
            <a:off x="5935177" y="2532805"/>
            <a:ext cx="935962" cy="1364647"/>
          </a:xfrm>
          <a:prstGeom prst="rect">
            <a:avLst/>
          </a:prstGeom>
          <a:noFill/>
          <a:ln>
            <a:noFill/>
          </a:ln>
        </p:spPr>
      </p:pic>
      <p:sp>
        <p:nvSpPr>
          <p:cNvPr id="735" name="Google Shape;735;p122"/>
          <p:cNvSpPr/>
          <p:nvPr/>
        </p:nvSpPr>
        <p:spPr>
          <a:xfrm>
            <a:off x="5935177" y="1972559"/>
            <a:ext cx="936000" cy="311100"/>
          </a:xfrm>
          <a:prstGeom prst="roundRect">
            <a:avLst>
              <a:gd fmla="val 16667" name="adj"/>
            </a:avLst>
          </a:prstGeom>
          <a:solidFill>
            <a:srgbClr val="B3C6E7"/>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736" name="Google Shape;736;p122"/>
          <p:cNvSpPr txBox="1"/>
          <p:nvPr/>
        </p:nvSpPr>
        <p:spPr>
          <a:xfrm>
            <a:off x="6021371" y="1989602"/>
            <a:ext cx="763500" cy="5001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400" u="none" cap="none" strike="noStrike">
                <a:solidFill>
                  <a:schemeClr val="dk1"/>
                </a:solidFill>
                <a:latin typeface="Calibri"/>
                <a:ea typeface="Calibri"/>
                <a:cs typeface="Calibri"/>
                <a:sym typeface="Calibri"/>
              </a:rPr>
              <a:t>Classifier</a:t>
            </a:r>
            <a:endParaRPr b="0" i="0" sz="1400" u="none" cap="none" strike="noStrike">
              <a:solidFill>
                <a:schemeClr val="dk1"/>
              </a:solidFill>
              <a:latin typeface="Calibri"/>
              <a:ea typeface="Calibri"/>
              <a:cs typeface="Calibri"/>
              <a:sym typeface="Calibri"/>
            </a:endParaRPr>
          </a:p>
        </p:txBody>
      </p:sp>
      <p:cxnSp>
        <p:nvCxnSpPr>
          <p:cNvPr id="737" name="Google Shape;737;p122"/>
          <p:cNvCxnSpPr>
            <a:stCxn id="734" idx="0"/>
            <a:endCxn id="735" idx="2"/>
          </p:cNvCxnSpPr>
          <p:nvPr/>
        </p:nvCxnSpPr>
        <p:spPr>
          <a:xfrm rot="10800000">
            <a:off x="6403158" y="2283806"/>
            <a:ext cx="0" cy="249000"/>
          </a:xfrm>
          <a:prstGeom prst="straightConnector1">
            <a:avLst/>
          </a:prstGeom>
          <a:noFill/>
          <a:ln cap="flat" cmpd="sng" w="38100">
            <a:solidFill>
              <a:schemeClr val="accent1"/>
            </a:solidFill>
            <a:prstDash val="solid"/>
            <a:miter lim="800000"/>
            <a:headEnd len="sm" w="sm" type="none"/>
            <a:tailEnd len="med" w="med" type="triangle"/>
          </a:ln>
        </p:spPr>
      </p:cxnSp>
      <p:sp>
        <p:nvSpPr>
          <p:cNvPr id="738" name="Google Shape;738;p122"/>
          <p:cNvSpPr txBox="1"/>
          <p:nvPr/>
        </p:nvSpPr>
        <p:spPr>
          <a:xfrm>
            <a:off x="6992333" y="2840414"/>
            <a:ext cx="12231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1400" u="none" cap="none" strike="noStrike">
                <a:solidFill>
                  <a:schemeClr val="dk1"/>
                </a:solidFill>
                <a:latin typeface="Calibri"/>
                <a:ea typeface="Calibri"/>
                <a:cs typeface="Calibri"/>
                <a:sym typeface="Calibri"/>
              </a:rPr>
              <a:t>Unfreeze BERT and finetune</a:t>
            </a:r>
            <a:endParaRPr sz="1400">
              <a:solidFill>
                <a:schemeClr val="dk1"/>
              </a:solidFill>
              <a:latin typeface="Calibri"/>
              <a:ea typeface="Calibri"/>
              <a:cs typeface="Calibri"/>
              <a:sym typeface="Calibri"/>
            </a:endParaRPr>
          </a:p>
        </p:txBody>
      </p:sp>
      <p:sp>
        <p:nvSpPr>
          <p:cNvPr id="739" name="Google Shape;739;p122"/>
          <p:cNvSpPr/>
          <p:nvPr/>
        </p:nvSpPr>
        <p:spPr>
          <a:xfrm>
            <a:off x="5935178" y="4129572"/>
            <a:ext cx="936000" cy="311100"/>
          </a:xfrm>
          <a:prstGeom prst="roundRect">
            <a:avLst>
              <a:gd fmla="val 16667" name="adj"/>
            </a:avLst>
          </a:prstGeom>
          <a:solidFill>
            <a:srgbClr val="B3C6E7"/>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40" name="Google Shape;740;p122"/>
          <p:cNvSpPr txBox="1"/>
          <p:nvPr/>
        </p:nvSpPr>
        <p:spPr>
          <a:xfrm>
            <a:off x="5935178" y="4146614"/>
            <a:ext cx="9360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Dad-jokes</a:t>
            </a:r>
            <a:endParaRPr sz="1400">
              <a:solidFill>
                <a:schemeClr val="dk1"/>
              </a:solidFill>
              <a:latin typeface="Calibri"/>
              <a:ea typeface="Calibri"/>
              <a:cs typeface="Calibri"/>
              <a:sym typeface="Calibri"/>
            </a:endParaRPr>
          </a:p>
        </p:txBody>
      </p:sp>
      <p:cxnSp>
        <p:nvCxnSpPr>
          <p:cNvPr id="741" name="Google Shape;741;p122"/>
          <p:cNvCxnSpPr/>
          <p:nvPr/>
        </p:nvCxnSpPr>
        <p:spPr>
          <a:xfrm rot="10800000">
            <a:off x="6107393" y="3880272"/>
            <a:ext cx="0" cy="249300"/>
          </a:xfrm>
          <a:prstGeom prst="straightConnector1">
            <a:avLst/>
          </a:prstGeom>
          <a:noFill/>
          <a:ln cap="flat" cmpd="sng" w="38100">
            <a:solidFill>
              <a:schemeClr val="accent1"/>
            </a:solidFill>
            <a:prstDash val="solid"/>
            <a:miter lim="800000"/>
            <a:headEnd len="sm" w="sm" type="none"/>
            <a:tailEnd len="med" w="med" type="triangle"/>
          </a:ln>
        </p:spPr>
      </p:cxnSp>
      <p:cxnSp>
        <p:nvCxnSpPr>
          <p:cNvPr id="742" name="Google Shape;742;p122"/>
          <p:cNvCxnSpPr/>
          <p:nvPr/>
        </p:nvCxnSpPr>
        <p:spPr>
          <a:xfrm rot="10800000">
            <a:off x="6257043" y="3880272"/>
            <a:ext cx="0" cy="249300"/>
          </a:xfrm>
          <a:prstGeom prst="straightConnector1">
            <a:avLst/>
          </a:prstGeom>
          <a:noFill/>
          <a:ln cap="flat" cmpd="sng" w="38100">
            <a:solidFill>
              <a:schemeClr val="accent1"/>
            </a:solidFill>
            <a:prstDash val="solid"/>
            <a:miter lim="800000"/>
            <a:headEnd len="sm" w="sm" type="none"/>
            <a:tailEnd len="med" w="med" type="triangle"/>
          </a:ln>
        </p:spPr>
      </p:cxnSp>
      <p:cxnSp>
        <p:nvCxnSpPr>
          <p:cNvPr id="743" name="Google Shape;743;p122"/>
          <p:cNvCxnSpPr/>
          <p:nvPr/>
        </p:nvCxnSpPr>
        <p:spPr>
          <a:xfrm rot="10800000">
            <a:off x="6425548" y="3880272"/>
            <a:ext cx="0" cy="249300"/>
          </a:xfrm>
          <a:prstGeom prst="straightConnector1">
            <a:avLst/>
          </a:prstGeom>
          <a:noFill/>
          <a:ln cap="flat" cmpd="sng" w="38100">
            <a:solidFill>
              <a:schemeClr val="accent1"/>
            </a:solidFill>
            <a:prstDash val="solid"/>
            <a:miter lim="800000"/>
            <a:headEnd len="sm" w="sm" type="none"/>
            <a:tailEnd len="med" w="med" type="triangle"/>
          </a:ln>
        </p:spPr>
      </p:cxnSp>
      <p:cxnSp>
        <p:nvCxnSpPr>
          <p:cNvPr id="744" name="Google Shape;744;p122"/>
          <p:cNvCxnSpPr/>
          <p:nvPr/>
        </p:nvCxnSpPr>
        <p:spPr>
          <a:xfrm rot="10800000">
            <a:off x="6570485" y="3880272"/>
            <a:ext cx="0" cy="249300"/>
          </a:xfrm>
          <a:prstGeom prst="straightConnector1">
            <a:avLst/>
          </a:prstGeom>
          <a:noFill/>
          <a:ln cap="flat" cmpd="sng" w="38100">
            <a:solidFill>
              <a:schemeClr val="accent1"/>
            </a:solidFill>
            <a:prstDash val="solid"/>
            <a:miter lim="800000"/>
            <a:headEnd len="sm" w="sm" type="none"/>
            <a:tailEnd len="med" w="med" type="triangle"/>
          </a:ln>
        </p:spPr>
      </p:cxnSp>
      <p:cxnSp>
        <p:nvCxnSpPr>
          <p:cNvPr id="745" name="Google Shape;745;p122"/>
          <p:cNvCxnSpPr/>
          <p:nvPr/>
        </p:nvCxnSpPr>
        <p:spPr>
          <a:xfrm rot="10800000">
            <a:off x="6695390" y="3880272"/>
            <a:ext cx="0" cy="249300"/>
          </a:xfrm>
          <a:prstGeom prst="straightConnector1">
            <a:avLst/>
          </a:prstGeom>
          <a:noFill/>
          <a:ln cap="flat" cmpd="sng" w="38100">
            <a:solidFill>
              <a:schemeClr val="accent1"/>
            </a:solidFill>
            <a:prstDash val="solid"/>
            <a:miter lim="800000"/>
            <a:headEnd len="sm" w="sm" type="none"/>
            <a:tailEnd len="med" w="med" type="triangle"/>
          </a:ln>
        </p:spPr>
      </p:cxnSp>
      <p:sp>
        <p:nvSpPr>
          <p:cNvPr id="746" name="Google Shape;746;p122"/>
          <p:cNvSpPr/>
          <p:nvPr/>
        </p:nvSpPr>
        <p:spPr>
          <a:xfrm>
            <a:off x="5411487" y="1285058"/>
            <a:ext cx="1983300" cy="401400"/>
          </a:xfrm>
          <a:prstGeom prst="roundRect">
            <a:avLst>
              <a:gd fmla="val 16667" name="adj"/>
            </a:avLst>
          </a:prstGeom>
          <a:solidFill>
            <a:srgbClr val="B3C6E7"/>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47" name="Google Shape;747;p122"/>
          <p:cNvSpPr/>
          <p:nvPr/>
        </p:nvSpPr>
        <p:spPr>
          <a:xfrm>
            <a:off x="5439014" y="1330414"/>
            <a:ext cx="363000" cy="311100"/>
          </a:xfrm>
          <a:prstGeom prst="roundRect">
            <a:avLst>
              <a:gd fmla="val 16667" name="adj"/>
            </a:avLst>
          </a:prstGeom>
          <a:solidFill>
            <a:srgbClr val="D8E2F3"/>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48" name="Google Shape;748;p122"/>
          <p:cNvSpPr txBox="1"/>
          <p:nvPr/>
        </p:nvSpPr>
        <p:spPr>
          <a:xfrm>
            <a:off x="5442548" y="1330414"/>
            <a:ext cx="3594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1</a:t>
            </a:r>
            <a:endParaRPr sz="1400">
              <a:solidFill>
                <a:schemeClr val="dk1"/>
              </a:solidFill>
              <a:latin typeface="Calibri"/>
              <a:ea typeface="Calibri"/>
              <a:cs typeface="Calibri"/>
              <a:sym typeface="Calibri"/>
            </a:endParaRPr>
          </a:p>
        </p:txBody>
      </p:sp>
      <p:sp>
        <p:nvSpPr>
          <p:cNvPr id="749" name="Google Shape;749;p122"/>
          <p:cNvSpPr/>
          <p:nvPr/>
        </p:nvSpPr>
        <p:spPr>
          <a:xfrm>
            <a:off x="5819246" y="1326246"/>
            <a:ext cx="363000" cy="311100"/>
          </a:xfrm>
          <a:prstGeom prst="roundRect">
            <a:avLst>
              <a:gd fmla="val 16667" name="adj"/>
            </a:avLst>
          </a:prstGeom>
          <a:solidFill>
            <a:srgbClr val="D8E2F3"/>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50" name="Google Shape;750;p122"/>
          <p:cNvSpPr txBox="1"/>
          <p:nvPr/>
        </p:nvSpPr>
        <p:spPr>
          <a:xfrm>
            <a:off x="5822780" y="1326246"/>
            <a:ext cx="3594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2</a:t>
            </a:r>
            <a:endParaRPr sz="1400">
              <a:solidFill>
                <a:schemeClr val="dk1"/>
              </a:solidFill>
              <a:latin typeface="Calibri"/>
              <a:ea typeface="Calibri"/>
              <a:cs typeface="Calibri"/>
              <a:sym typeface="Calibri"/>
            </a:endParaRPr>
          </a:p>
        </p:txBody>
      </p:sp>
      <p:sp>
        <p:nvSpPr>
          <p:cNvPr id="751" name="Google Shape;751;p122"/>
          <p:cNvSpPr/>
          <p:nvPr/>
        </p:nvSpPr>
        <p:spPr>
          <a:xfrm>
            <a:off x="6192409" y="1326246"/>
            <a:ext cx="363000" cy="311100"/>
          </a:xfrm>
          <a:prstGeom prst="roundRect">
            <a:avLst>
              <a:gd fmla="val 16667" name="adj"/>
            </a:avLst>
          </a:prstGeom>
          <a:solidFill>
            <a:srgbClr val="D8E2F3"/>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52" name="Google Shape;752;p122"/>
          <p:cNvSpPr txBox="1"/>
          <p:nvPr/>
        </p:nvSpPr>
        <p:spPr>
          <a:xfrm>
            <a:off x="6195943" y="1326246"/>
            <a:ext cx="3594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3</a:t>
            </a:r>
            <a:endParaRPr sz="1400">
              <a:solidFill>
                <a:schemeClr val="dk1"/>
              </a:solidFill>
              <a:latin typeface="Calibri"/>
              <a:ea typeface="Calibri"/>
              <a:cs typeface="Calibri"/>
              <a:sym typeface="Calibri"/>
            </a:endParaRPr>
          </a:p>
        </p:txBody>
      </p:sp>
      <p:sp>
        <p:nvSpPr>
          <p:cNvPr id="753" name="Google Shape;753;p122"/>
          <p:cNvSpPr/>
          <p:nvPr/>
        </p:nvSpPr>
        <p:spPr>
          <a:xfrm>
            <a:off x="6579335" y="1326246"/>
            <a:ext cx="363000" cy="311100"/>
          </a:xfrm>
          <a:prstGeom prst="roundRect">
            <a:avLst>
              <a:gd fmla="val 16667" name="adj"/>
            </a:avLst>
          </a:prstGeom>
          <a:solidFill>
            <a:srgbClr val="D8E2F3"/>
          </a:solidFill>
          <a:ln cap="flat" cmpd="sng" w="381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54" name="Google Shape;754;p122"/>
          <p:cNvSpPr txBox="1"/>
          <p:nvPr/>
        </p:nvSpPr>
        <p:spPr>
          <a:xfrm>
            <a:off x="6582869" y="1326246"/>
            <a:ext cx="3594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4</a:t>
            </a:r>
            <a:endParaRPr sz="1400">
              <a:solidFill>
                <a:schemeClr val="dk1"/>
              </a:solidFill>
              <a:latin typeface="Calibri"/>
              <a:ea typeface="Calibri"/>
              <a:cs typeface="Calibri"/>
              <a:sym typeface="Calibri"/>
            </a:endParaRPr>
          </a:p>
        </p:txBody>
      </p:sp>
      <p:sp>
        <p:nvSpPr>
          <p:cNvPr id="755" name="Google Shape;755;p122"/>
          <p:cNvSpPr/>
          <p:nvPr/>
        </p:nvSpPr>
        <p:spPr>
          <a:xfrm>
            <a:off x="6973330" y="1326246"/>
            <a:ext cx="363000" cy="311100"/>
          </a:xfrm>
          <a:prstGeom prst="roundRect">
            <a:avLst>
              <a:gd fmla="val 16667" name="adj"/>
            </a:avLst>
          </a:prstGeom>
          <a:solidFill>
            <a:srgbClr val="D8E2F3"/>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56" name="Google Shape;756;p122"/>
          <p:cNvSpPr txBox="1"/>
          <p:nvPr/>
        </p:nvSpPr>
        <p:spPr>
          <a:xfrm>
            <a:off x="6976865" y="1326246"/>
            <a:ext cx="3594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5</a:t>
            </a:r>
            <a:endParaRPr sz="1400">
              <a:solidFill>
                <a:schemeClr val="dk1"/>
              </a:solidFill>
              <a:latin typeface="Calibri"/>
              <a:ea typeface="Calibri"/>
              <a:cs typeface="Calibri"/>
              <a:sym typeface="Calibri"/>
            </a:endParaRPr>
          </a:p>
        </p:txBody>
      </p:sp>
      <p:cxnSp>
        <p:nvCxnSpPr>
          <p:cNvPr id="757" name="Google Shape;757;p122"/>
          <p:cNvCxnSpPr>
            <a:stCxn id="736" idx="0"/>
          </p:cNvCxnSpPr>
          <p:nvPr/>
        </p:nvCxnSpPr>
        <p:spPr>
          <a:xfrm flipH="1" rot="10800000">
            <a:off x="6403121" y="1686302"/>
            <a:ext cx="292200" cy="303300"/>
          </a:xfrm>
          <a:prstGeom prst="straightConnector1">
            <a:avLst/>
          </a:prstGeom>
          <a:noFill/>
          <a:ln cap="flat" cmpd="sng" w="38100">
            <a:solidFill>
              <a:schemeClr val="accent1"/>
            </a:solidFill>
            <a:prstDash val="solid"/>
            <a:miter lim="800000"/>
            <a:headEnd len="sm" w="sm" type="none"/>
            <a:tailEnd len="med" w="med" type="triangle"/>
          </a:ln>
        </p:spPr>
      </p:cxnSp>
      <p:sp>
        <p:nvSpPr>
          <p:cNvPr id="758" name="Google Shape;758;p122"/>
          <p:cNvSpPr txBox="1"/>
          <p:nvPr/>
        </p:nvSpPr>
        <p:spPr>
          <a:xfrm>
            <a:off x="7670473" y="4731157"/>
            <a:ext cx="1308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Anna &amp; Andreas</a:t>
            </a:r>
            <a:endParaRPr sz="14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12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Classifying the Funniness of Dad-jokes</a:t>
            </a:r>
            <a:endParaRPr/>
          </a:p>
        </p:txBody>
      </p:sp>
      <p:sp>
        <p:nvSpPr>
          <p:cNvPr id="764" name="Google Shape;764;p12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2100"/>
              <a:buChar char="•"/>
            </a:pPr>
            <a:r>
              <a:rPr lang="en"/>
              <a:t>Fewer categories?</a:t>
            </a:r>
            <a:br>
              <a:rPr lang="en"/>
            </a:br>
            <a:endParaRPr/>
          </a:p>
          <a:p>
            <a:pPr indent="-171450" lvl="0" marL="177800" rtl="0" algn="l">
              <a:lnSpc>
                <a:spcPct val="90000"/>
              </a:lnSpc>
              <a:spcBef>
                <a:spcPts val="800"/>
              </a:spcBef>
              <a:spcAft>
                <a:spcPts val="0"/>
              </a:spcAft>
              <a:buClr>
                <a:schemeClr val="dk1"/>
              </a:buClr>
              <a:buSzPts val="2100"/>
              <a:buChar char="•"/>
            </a:pPr>
            <a:r>
              <a:rPr lang="en"/>
              <a:t>Tune BERT for regression task?</a:t>
            </a:r>
            <a:br>
              <a:rPr lang="en"/>
            </a:br>
            <a:endParaRPr/>
          </a:p>
          <a:p>
            <a:pPr indent="-171450" lvl="0" marL="177800" rtl="0" algn="l">
              <a:lnSpc>
                <a:spcPct val="90000"/>
              </a:lnSpc>
              <a:spcBef>
                <a:spcPts val="800"/>
              </a:spcBef>
              <a:spcAft>
                <a:spcPts val="0"/>
              </a:spcAft>
              <a:buClr>
                <a:schemeClr val="dk1"/>
              </a:buClr>
              <a:buSzPts val="2100"/>
              <a:buChar char="•"/>
            </a:pPr>
            <a:r>
              <a:rPr lang="en"/>
              <a:t>Linear model between Reddit rating and Predicted rating?</a:t>
            </a:r>
            <a:br>
              <a:rPr lang="en"/>
            </a:br>
            <a:endParaRPr/>
          </a:p>
          <a:p>
            <a:pPr indent="-171450" lvl="0" marL="177800" rtl="0" algn="l">
              <a:lnSpc>
                <a:spcPct val="90000"/>
              </a:lnSpc>
              <a:spcBef>
                <a:spcPts val="800"/>
              </a:spcBef>
              <a:spcAft>
                <a:spcPts val="0"/>
              </a:spcAft>
              <a:buClr>
                <a:schemeClr val="dk1"/>
              </a:buClr>
              <a:buSzPts val="2100"/>
              <a:buChar char="•"/>
            </a:pPr>
            <a:r>
              <a:rPr lang="en"/>
              <a:t>Linear model between human ratings and model ratings?</a:t>
            </a:r>
            <a:endParaRPr/>
          </a:p>
        </p:txBody>
      </p:sp>
      <p:sp>
        <p:nvSpPr>
          <p:cNvPr id="765" name="Google Shape;765;p123"/>
          <p:cNvSpPr txBox="1"/>
          <p:nvPr/>
        </p:nvSpPr>
        <p:spPr>
          <a:xfrm>
            <a:off x="7670473" y="4731157"/>
            <a:ext cx="1308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Anna &amp; Andreas</a:t>
            </a:r>
            <a:endParaRPr sz="14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1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71" name="Google Shape;771;p1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72" name="Google Shape;772;p124"/>
          <p:cNvPicPr preferRelativeResize="0"/>
          <p:nvPr/>
        </p:nvPicPr>
        <p:blipFill>
          <a:blip r:embed="rId3">
            <a:alphaModFix/>
          </a:blip>
          <a:stretch>
            <a:fillRect/>
          </a:stretch>
        </p:blipFill>
        <p:spPr>
          <a:xfrm>
            <a:off x="0" y="0"/>
            <a:ext cx="9144000" cy="5143500"/>
          </a:xfrm>
          <a:prstGeom prst="rect">
            <a:avLst/>
          </a:prstGeom>
          <a:noFill/>
          <a:ln>
            <a:noFill/>
          </a:ln>
        </p:spPr>
      </p:pic>
      <p:sp>
        <p:nvSpPr>
          <p:cNvPr id="773" name="Google Shape;773;p124"/>
          <p:cNvSpPr txBox="1"/>
          <p:nvPr/>
        </p:nvSpPr>
        <p:spPr>
          <a:xfrm>
            <a:off x="1205925" y="315725"/>
            <a:ext cx="3000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rPr>
              <a:t>What we got:</a:t>
            </a:r>
            <a:endParaRPr b="1">
              <a:solidFill>
                <a:schemeClr val="dk1"/>
              </a:solidFill>
            </a:endParaRPr>
          </a:p>
          <a:p>
            <a:pPr indent="0" lvl="0" marL="0" rtl="0" algn="ctr">
              <a:spcBef>
                <a:spcPts val="0"/>
              </a:spcBef>
              <a:spcAft>
                <a:spcPts val="0"/>
              </a:spcAft>
              <a:buNone/>
            </a:pPr>
            <a:r>
              <a:rPr lang="en">
                <a:solidFill>
                  <a:schemeClr val="dk1"/>
                </a:solidFill>
              </a:rPr>
              <a:t>~3000 scraped music reviews from Ekstrabladet.dk</a:t>
            </a:r>
            <a:endParaRPr>
              <a:solidFill>
                <a:schemeClr val="dk1"/>
              </a:solidFill>
            </a:endParaRPr>
          </a:p>
        </p:txBody>
      </p:sp>
      <p:sp>
        <p:nvSpPr>
          <p:cNvPr id="774" name="Google Shape;774;p124"/>
          <p:cNvSpPr txBox="1"/>
          <p:nvPr/>
        </p:nvSpPr>
        <p:spPr>
          <a:xfrm>
            <a:off x="2307150" y="2537425"/>
            <a:ext cx="3000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solidFill>
                  <a:schemeClr val="dk1"/>
                </a:solidFill>
              </a:rPr>
              <a:t>What we want:</a:t>
            </a:r>
            <a:endParaRPr b="1" sz="800">
              <a:solidFill>
                <a:schemeClr val="dk1"/>
              </a:solidFill>
            </a:endParaRPr>
          </a:p>
          <a:p>
            <a:pPr indent="0" lvl="0" marL="0" rtl="0" algn="ctr">
              <a:spcBef>
                <a:spcPts val="0"/>
              </a:spcBef>
              <a:spcAft>
                <a:spcPts val="0"/>
              </a:spcAft>
              <a:buNone/>
            </a:pPr>
            <a:r>
              <a:rPr lang="en" sz="800">
                <a:solidFill>
                  <a:schemeClr val="dk1"/>
                </a:solidFill>
              </a:rPr>
              <a:t>Potentially reviews from other sources </a:t>
            </a:r>
            <a:endParaRPr sz="800">
              <a:solidFill>
                <a:schemeClr val="dk1"/>
              </a:solidFill>
            </a:endParaRPr>
          </a:p>
          <a:p>
            <a:pPr indent="0" lvl="0" marL="0" rtl="0" algn="ctr">
              <a:spcBef>
                <a:spcPts val="0"/>
              </a:spcBef>
              <a:spcAft>
                <a:spcPts val="0"/>
              </a:spcAft>
              <a:buNone/>
            </a:pPr>
            <a:r>
              <a:rPr lang="en" sz="800">
                <a:solidFill>
                  <a:schemeClr val="dk1"/>
                </a:solidFill>
              </a:rPr>
              <a:t>ideas of what to do with the data</a:t>
            </a:r>
            <a:endParaRPr sz="800">
              <a:solidFill>
                <a:schemeClr val="dk1"/>
              </a:solidFill>
            </a:endParaRPr>
          </a:p>
        </p:txBody>
      </p:sp>
      <p:sp>
        <p:nvSpPr>
          <p:cNvPr id="775" name="Google Shape;775;p124"/>
          <p:cNvSpPr txBox="1"/>
          <p:nvPr/>
        </p:nvSpPr>
        <p:spPr>
          <a:xfrm>
            <a:off x="5119425" y="126925"/>
            <a:ext cx="2205300" cy="1185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00FF"/>
                </a:solidFill>
              </a:rPr>
              <a:t>IDEA 1. </a:t>
            </a:r>
            <a:r>
              <a:rPr b="1" lang="en" sz="1100">
                <a:solidFill>
                  <a:srgbClr val="FF00FF"/>
                </a:solidFill>
              </a:rPr>
              <a:t>explore gender biases in danish music reviews (sentiment analysis, topic modeling, low level stuffs etc.) </a:t>
            </a:r>
            <a:endParaRPr b="1" sz="1100">
              <a:solidFill>
                <a:srgbClr val="FF00FF"/>
              </a:solidFill>
            </a:endParaRPr>
          </a:p>
          <a:p>
            <a:pPr indent="0" lvl="0" marL="0" rtl="0" algn="ctr">
              <a:spcBef>
                <a:spcPts val="0"/>
              </a:spcBef>
              <a:spcAft>
                <a:spcPts val="0"/>
              </a:spcAft>
              <a:buNone/>
            </a:pPr>
            <a:r>
              <a:t/>
            </a:r>
            <a:endParaRPr b="1" sz="1000">
              <a:solidFill>
                <a:srgbClr val="FF00FF"/>
              </a:solidFill>
            </a:endParaRPr>
          </a:p>
        </p:txBody>
      </p:sp>
      <p:sp>
        <p:nvSpPr>
          <p:cNvPr id="776" name="Google Shape;776;p124"/>
          <p:cNvSpPr txBox="1"/>
          <p:nvPr/>
        </p:nvSpPr>
        <p:spPr>
          <a:xfrm>
            <a:off x="837275" y="1738625"/>
            <a:ext cx="2080800" cy="178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00FFFF"/>
                </a:solidFill>
              </a:rPr>
              <a:t>IDEA 2</a:t>
            </a:r>
            <a:r>
              <a:rPr b="1" lang="en" sz="1100">
                <a:solidFill>
                  <a:srgbClr val="00FFFF"/>
                </a:solidFill>
              </a:rPr>
              <a:t>. NER detect/mask gender indicators and classify gender based on the remaining text</a:t>
            </a:r>
            <a:endParaRPr b="1" sz="1100">
              <a:solidFill>
                <a:srgbClr val="00FFFF"/>
              </a:solidFill>
            </a:endParaRPr>
          </a:p>
        </p:txBody>
      </p:sp>
      <p:sp>
        <p:nvSpPr>
          <p:cNvPr id="777" name="Google Shape;777;p124"/>
          <p:cNvSpPr txBox="1"/>
          <p:nvPr/>
        </p:nvSpPr>
        <p:spPr>
          <a:xfrm>
            <a:off x="7079375" y="1840500"/>
            <a:ext cx="1970400" cy="14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00FF00"/>
                </a:solidFill>
              </a:rPr>
              <a:t>IDEA 3. </a:t>
            </a:r>
            <a:r>
              <a:rPr b="1" lang="en" sz="1000">
                <a:solidFill>
                  <a:srgbClr val="00FF00"/>
                </a:solidFill>
              </a:rPr>
              <a:t>Doing step 1 as prelim analysis. Then fine tune LLM on reviews &amp; generate new reviews for male and female artists - repeat step 1.</a:t>
            </a:r>
            <a:endParaRPr b="1" sz="1000">
              <a:solidFill>
                <a:srgbClr val="00FF00"/>
              </a:solidFill>
            </a:endParaRPr>
          </a:p>
        </p:txBody>
      </p:sp>
      <p:sp>
        <p:nvSpPr>
          <p:cNvPr id="778" name="Google Shape;778;p124"/>
          <p:cNvSpPr txBox="1"/>
          <p:nvPr/>
        </p:nvSpPr>
        <p:spPr>
          <a:xfrm>
            <a:off x="1236625" y="3606250"/>
            <a:ext cx="7129200" cy="105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100">
                <a:solidFill>
                  <a:srgbClr val="FFFF00"/>
                </a:solidFill>
                <a:latin typeface="Impact"/>
                <a:ea typeface="Impact"/>
                <a:cs typeface="Impact"/>
                <a:sym typeface="Impact"/>
              </a:rPr>
              <a:t>ARE DANISH CONCERT REVIEWERS GENDER BIASED?</a:t>
            </a:r>
            <a:endParaRPr b="1" sz="4100">
              <a:solidFill>
                <a:srgbClr val="FFFF00"/>
              </a:solidFill>
              <a:latin typeface="Impact"/>
              <a:ea typeface="Impact"/>
              <a:cs typeface="Impact"/>
              <a:sym typeface="Impact"/>
            </a:endParaRPr>
          </a:p>
        </p:txBody>
      </p:sp>
      <p:sp>
        <p:nvSpPr>
          <p:cNvPr id="779" name="Google Shape;779;p124"/>
          <p:cNvSpPr txBox="1"/>
          <p:nvPr/>
        </p:nvSpPr>
        <p:spPr>
          <a:xfrm>
            <a:off x="-4125" y="4327825"/>
            <a:ext cx="12864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rPr>
              <a:t>What we don’t want: </a:t>
            </a:r>
            <a:endParaRPr b="1" sz="800">
              <a:solidFill>
                <a:schemeClr val="dk1"/>
              </a:solidFill>
            </a:endParaRPr>
          </a:p>
          <a:p>
            <a:pPr indent="0" lvl="0" marL="0" rtl="0" algn="ctr">
              <a:spcBef>
                <a:spcPts val="0"/>
              </a:spcBef>
              <a:spcAft>
                <a:spcPts val="0"/>
              </a:spcAft>
              <a:buNone/>
            </a:pPr>
            <a:r>
              <a:rPr lang="en" sz="800">
                <a:solidFill>
                  <a:schemeClr val="dk1"/>
                </a:solidFill>
              </a:rPr>
              <a:t>CogComm 2.0</a:t>
            </a:r>
            <a:endParaRPr sz="8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pic>
        <p:nvPicPr>
          <p:cNvPr id="446" name="Google Shape;446;p98"/>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25"/>
          <p:cNvSpPr/>
          <p:nvPr/>
        </p:nvSpPr>
        <p:spPr>
          <a:xfrm>
            <a:off x="455300" y="699150"/>
            <a:ext cx="3044100" cy="102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What we got:</a:t>
            </a:r>
            <a:endParaRPr b="1"/>
          </a:p>
          <a:p>
            <a:pPr indent="0" lvl="0" marL="0" rtl="0" algn="ctr">
              <a:spcBef>
                <a:spcPts val="0"/>
              </a:spcBef>
              <a:spcAft>
                <a:spcPts val="0"/>
              </a:spcAft>
              <a:buNone/>
            </a:pPr>
            <a:r>
              <a:rPr lang="en"/>
              <a:t>~3000 scraped music reviews from Ekstrabladet.dk</a:t>
            </a:r>
            <a:endParaRPr/>
          </a:p>
        </p:txBody>
      </p:sp>
      <p:sp>
        <p:nvSpPr>
          <p:cNvPr id="785" name="Google Shape;785;p125"/>
          <p:cNvSpPr/>
          <p:nvPr/>
        </p:nvSpPr>
        <p:spPr>
          <a:xfrm>
            <a:off x="-130525" y="1896425"/>
            <a:ext cx="3454500" cy="102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What we want:</a:t>
            </a:r>
            <a:endParaRPr b="1"/>
          </a:p>
          <a:p>
            <a:pPr indent="0" lvl="0" marL="0" rtl="0" algn="ctr">
              <a:spcBef>
                <a:spcPts val="0"/>
              </a:spcBef>
              <a:spcAft>
                <a:spcPts val="0"/>
              </a:spcAft>
              <a:buNone/>
            </a:pPr>
            <a:r>
              <a:rPr lang="en"/>
              <a:t>potentially, reviews from other sources </a:t>
            </a:r>
            <a:endParaRPr/>
          </a:p>
          <a:p>
            <a:pPr indent="0" lvl="0" marL="0" rtl="0" algn="ctr">
              <a:spcBef>
                <a:spcPts val="0"/>
              </a:spcBef>
              <a:spcAft>
                <a:spcPts val="0"/>
              </a:spcAft>
              <a:buNone/>
            </a:pPr>
            <a:r>
              <a:rPr lang="en"/>
              <a:t>ideas of what to do with the data</a:t>
            </a:r>
            <a:endParaRPr/>
          </a:p>
        </p:txBody>
      </p:sp>
      <p:sp>
        <p:nvSpPr>
          <p:cNvPr id="786" name="Google Shape;786;p125"/>
          <p:cNvSpPr txBox="1"/>
          <p:nvPr/>
        </p:nvSpPr>
        <p:spPr>
          <a:xfrm>
            <a:off x="4185475" y="790050"/>
            <a:ext cx="3007800" cy="17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2. NER detect/mask gender indicators and classify gender based on the remaining text</a:t>
            </a:r>
            <a:endParaRPr>
              <a:solidFill>
                <a:schemeClr val="dk2"/>
              </a:solidFill>
            </a:endParaRPr>
          </a:p>
        </p:txBody>
      </p:sp>
      <p:sp>
        <p:nvSpPr>
          <p:cNvPr id="787" name="Google Shape;787;p125"/>
          <p:cNvSpPr txBox="1"/>
          <p:nvPr/>
        </p:nvSpPr>
        <p:spPr>
          <a:xfrm>
            <a:off x="845525" y="3504575"/>
            <a:ext cx="3593700" cy="112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2"/>
                </a:solidFill>
              </a:rPr>
              <a:t>1. explore gender biases in danish music reviews (sentiment analysis, topic modeling, low level stuffs etc.) </a:t>
            </a:r>
            <a:endParaRPr>
              <a:solidFill>
                <a:schemeClr val="dk2"/>
              </a:solidFill>
            </a:endParaRPr>
          </a:p>
          <a:p>
            <a:pPr indent="0" lvl="0" marL="0" marR="0" rtl="0" algn="l">
              <a:lnSpc>
                <a:spcPct val="100000"/>
              </a:lnSpc>
              <a:spcBef>
                <a:spcPts val="0"/>
              </a:spcBef>
              <a:spcAft>
                <a:spcPts val="0"/>
              </a:spcAft>
              <a:buNone/>
            </a:pPr>
            <a:r>
              <a:t/>
            </a:r>
            <a:endParaRPr>
              <a:solidFill>
                <a:schemeClr val="dk2"/>
              </a:solidFill>
            </a:endParaRPr>
          </a:p>
        </p:txBody>
      </p:sp>
      <p:sp>
        <p:nvSpPr>
          <p:cNvPr id="788" name="Google Shape;788;p125"/>
          <p:cNvSpPr txBox="1"/>
          <p:nvPr/>
        </p:nvSpPr>
        <p:spPr>
          <a:xfrm>
            <a:off x="5121625" y="2275675"/>
            <a:ext cx="3189000" cy="14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3. Doing step 1 as prelim analysis. Then fine tune LLM on reviews &amp; generate new reviews for male and female artists - repeat step 1.</a:t>
            </a:r>
            <a:endParaRPr>
              <a:solidFill>
                <a:schemeClr val="dk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126"/>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Gender Bias in Job Postings</a:t>
            </a:r>
            <a:endParaRPr/>
          </a:p>
        </p:txBody>
      </p:sp>
      <p:sp>
        <p:nvSpPr>
          <p:cNvPr id="794" name="Google Shape;794;p126"/>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Juli, Nanna &amp; Bianka</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12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idea	</a:t>
            </a:r>
            <a:endParaRPr/>
          </a:p>
        </p:txBody>
      </p:sp>
      <p:sp>
        <p:nvSpPr>
          <p:cNvPr id="800" name="Google Shape;800;p12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Does the language used in job postings have a gender bias?</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Background</a:t>
            </a:r>
            <a:endParaRPr/>
          </a:p>
          <a:p>
            <a:pPr indent="-342900" lvl="1" marL="914400" rtl="0" algn="l">
              <a:spcBef>
                <a:spcPts val="0"/>
              </a:spcBef>
              <a:spcAft>
                <a:spcPts val="0"/>
              </a:spcAft>
              <a:buSzPts val="1800"/>
              <a:buChar char="-"/>
            </a:pPr>
            <a:r>
              <a:rPr lang="en" sz="1800"/>
              <a:t>Women are much less likely to apply for job with masculine wording*</a:t>
            </a:r>
            <a:endParaRPr sz="1800"/>
          </a:p>
          <a:p>
            <a:pPr indent="-342900" lvl="1" marL="914400" rtl="0" algn="l">
              <a:spcBef>
                <a:spcPts val="0"/>
              </a:spcBef>
              <a:spcAft>
                <a:spcPts val="0"/>
              </a:spcAft>
              <a:buSzPts val="1800"/>
              <a:buChar char="-"/>
            </a:pPr>
            <a:r>
              <a:rPr lang="en" sz="1800"/>
              <a:t>The gender pay gap</a:t>
            </a:r>
            <a:endParaRPr sz="1800"/>
          </a:p>
          <a:p>
            <a:pPr indent="0" lvl="0" marL="457200" rtl="0" algn="l">
              <a:spcBef>
                <a:spcPts val="1200"/>
              </a:spcBef>
              <a:spcAft>
                <a:spcPts val="1200"/>
              </a:spcAft>
              <a:buNone/>
            </a:pPr>
            <a:r>
              <a:t/>
            </a:r>
            <a:endParaRPr/>
          </a:p>
        </p:txBody>
      </p:sp>
      <p:sp>
        <p:nvSpPr>
          <p:cNvPr id="801" name="Google Shape;801;p127"/>
          <p:cNvSpPr txBox="1"/>
          <p:nvPr/>
        </p:nvSpPr>
        <p:spPr>
          <a:xfrm>
            <a:off x="5927100" y="3950450"/>
            <a:ext cx="3104100" cy="11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B7B7B7"/>
                </a:solidFill>
                <a:highlight>
                  <a:srgbClr val="FEFEFE"/>
                </a:highlight>
              </a:rPr>
              <a:t>*Gaucher, D., Friesen, J., &amp; Key, A. C. (2011). Evidence That Gendered Wording in Job Advertisements Exists and Sustains Gender Inequality. Journal of Personality and Social Psychology, 101(1), 109-128.</a:t>
            </a:r>
            <a:endParaRPr sz="1800">
              <a:solidFill>
                <a:srgbClr val="B7B7B7"/>
              </a:solidFill>
              <a:latin typeface="Open Sans"/>
              <a:ea typeface="Open Sans"/>
              <a:cs typeface="Open Sans"/>
              <a:sym typeface="Open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12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Methods</a:t>
            </a:r>
            <a:endParaRPr/>
          </a:p>
        </p:txBody>
      </p:sp>
      <p:sp>
        <p:nvSpPr>
          <p:cNvPr id="807" name="Google Shape;807;p128"/>
          <p:cNvSpPr txBox="1"/>
          <p:nvPr>
            <p:ph idx="1" type="body"/>
          </p:nvPr>
        </p:nvSpPr>
        <p:spPr>
          <a:xfrm>
            <a:off x="311700" y="1099575"/>
            <a:ext cx="8520600" cy="3866700"/>
          </a:xfrm>
          <a:prstGeom prst="rect">
            <a:avLst/>
          </a:prstGeom>
        </p:spPr>
        <p:txBody>
          <a:bodyPr anchorCtr="0" anchor="t" bIns="91425" lIns="91425" spcFirstLastPara="1" rIns="91425" wrap="square" tIns="91425">
            <a:normAutofit fontScale="77500" lnSpcReduction="20000"/>
          </a:bodyPr>
          <a:lstStyle/>
          <a:p>
            <a:pPr indent="-335672" lvl="0" marL="457200" rtl="0" algn="l">
              <a:spcBef>
                <a:spcPts val="0"/>
              </a:spcBef>
              <a:spcAft>
                <a:spcPts val="0"/>
              </a:spcAft>
              <a:buSzPct val="100000"/>
              <a:buChar char="-"/>
            </a:pPr>
            <a:r>
              <a:rPr lang="en" sz="2175"/>
              <a:t>Data: Job posting data from company</a:t>
            </a:r>
            <a:endParaRPr sz="2175"/>
          </a:p>
          <a:p>
            <a:pPr indent="-315987" lvl="1" marL="914400" rtl="0" algn="l">
              <a:spcBef>
                <a:spcPts val="0"/>
              </a:spcBef>
              <a:spcAft>
                <a:spcPts val="0"/>
              </a:spcAft>
              <a:buSzPct val="100000"/>
              <a:buChar char="-"/>
            </a:pPr>
            <a:r>
              <a:rPr lang="en" sz="1775"/>
              <a:t>Description text</a:t>
            </a:r>
            <a:endParaRPr sz="1775"/>
          </a:p>
          <a:p>
            <a:pPr indent="-315987" lvl="1" marL="914400" rtl="0" algn="l">
              <a:spcBef>
                <a:spcPts val="0"/>
              </a:spcBef>
              <a:spcAft>
                <a:spcPts val="0"/>
              </a:spcAft>
              <a:buSzPct val="100000"/>
              <a:buChar char="-"/>
            </a:pPr>
            <a:r>
              <a:rPr lang="en" sz="1775"/>
              <a:t>Gender of person hired</a:t>
            </a:r>
            <a:endParaRPr sz="1775"/>
          </a:p>
          <a:p>
            <a:pPr indent="-315987" lvl="1" marL="914400" rtl="0" algn="l">
              <a:spcBef>
                <a:spcPts val="0"/>
              </a:spcBef>
              <a:spcAft>
                <a:spcPts val="0"/>
              </a:spcAft>
              <a:buSzPct val="100000"/>
              <a:buChar char="-"/>
            </a:pPr>
            <a:r>
              <a:rPr lang="en" sz="1775"/>
              <a:t>(Salary?)</a:t>
            </a:r>
            <a:endParaRPr sz="1775"/>
          </a:p>
          <a:p>
            <a:pPr indent="0" lvl="0" marL="914400" rtl="0" algn="l">
              <a:spcBef>
                <a:spcPts val="1200"/>
              </a:spcBef>
              <a:spcAft>
                <a:spcPts val="0"/>
              </a:spcAft>
              <a:buNone/>
            </a:pPr>
            <a:r>
              <a:t/>
            </a:r>
            <a:endParaRPr sz="2175"/>
          </a:p>
          <a:p>
            <a:pPr indent="-335672" lvl="0" marL="457200" rtl="0" algn="l">
              <a:spcBef>
                <a:spcPts val="1200"/>
              </a:spcBef>
              <a:spcAft>
                <a:spcPts val="0"/>
              </a:spcAft>
              <a:buSzPct val="100000"/>
              <a:buChar char="-"/>
            </a:pPr>
            <a:r>
              <a:rPr lang="en" sz="2175"/>
              <a:t>Model </a:t>
            </a:r>
            <a:endParaRPr sz="2175"/>
          </a:p>
          <a:p>
            <a:pPr indent="-315987" lvl="1" marL="914400" rtl="0" algn="l">
              <a:spcBef>
                <a:spcPts val="0"/>
              </a:spcBef>
              <a:spcAft>
                <a:spcPts val="0"/>
              </a:spcAft>
              <a:buSzPct val="100000"/>
              <a:buChar char="-"/>
            </a:pPr>
            <a:r>
              <a:rPr lang="en" sz="1775"/>
              <a:t>Pre-trained model </a:t>
            </a:r>
            <a:endParaRPr sz="1775"/>
          </a:p>
          <a:p>
            <a:pPr indent="-315987" lvl="1" marL="914400" rtl="0" algn="l">
              <a:spcBef>
                <a:spcPts val="0"/>
              </a:spcBef>
              <a:spcAft>
                <a:spcPts val="0"/>
              </a:spcAft>
              <a:buSzPct val="100000"/>
              <a:buChar char="-"/>
            </a:pPr>
            <a:r>
              <a:rPr lang="en" sz="1775"/>
              <a:t>E.g. BERT </a:t>
            </a:r>
            <a:endParaRPr sz="1775"/>
          </a:p>
          <a:p>
            <a:pPr indent="0" lvl="0" marL="0" rtl="0" algn="l">
              <a:spcBef>
                <a:spcPts val="1200"/>
              </a:spcBef>
              <a:spcAft>
                <a:spcPts val="0"/>
              </a:spcAft>
              <a:buNone/>
            </a:pPr>
            <a:r>
              <a:t/>
            </a:r>
            <a:endParaRPr sz="2175"/>
          </a:p>
          <a:p>
            <a:pPr indent="-335672" lvl="0" marL="457200" rtl="0" algn="l">
              <a:spcBef>
                <a:spcPts val="1200"/>
              </a:spcBef>
              <a:spcAft>
                <a:spcPts val="0"/>
              </a:spcAft>
              <a:buSzPct val="100000"/>
              <a:buChar char="-"/>
            </a:pPr>
            <a:r>
              <a:rPr lang="en" sz="2175"/>
              <a:t>Prediction Accuracy</a:t>
            </a:r>
            <a:endParaRPr sz="2175"/>
          </a:p>
          <a:p>
            <a:pPr indent="-315987" lvl="1" marL="914400" rtl="0" algn="l">
              <a:spcBef>
                <a:spcPts val="0"/>
              </a:spcBef>
              <a:spcAft>
                <a:spcPts val="0"/>
              </a:spcAft>
              <a:buSzPct val="100000"/>
              <a:buChar char="-"/>
            </a:pPr>
            <a:r>
              <a:rPr lang="en" sz="1775"/>
              <a:t>How well does the model predict the gender of the person hired based on the description text</a:t>
            </a:r>
            <a:endParaRPr sz="1775"/>
          </a:p>
          <a:p>
            <a:pPr indent="0" lvl="0" marL="914400" rtl="0" algn="l">
              <a:spcBef>
                <a:spcPts val="1200"/>
              </a:spcBef>
              <a:spcAft>
                <a:spcPts val="1200"/>
              </a:spcAft>
              <a:buNone/>
            </a:pPr>
            <a:r>
              <a:t/>
            </a:r>
            <a:endParaRPr sz="5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12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Methods</a:t>
            </a:r>
            <a:endParaRPr/>
          </a:p>
        </p:txBody>
      </p:sp>
      <p:sp>
        <p:nvSpPr>
          <p:cNvPr id="813" name="Google Shape;813;p129"/>
          <p:cNvSpPr txBox="1"/>
          <p:nvPr>
            <p:ph idx="1" type="body"/>
          </p:nvPr>
        </p:nvSpPr>
        <p:spPr>
          <a:xfrm>
            <a:off x="311700" y="1099575"/>
            <a:ext cx="8520600" cy="3866700"/>
          </a:xfrm>
          <a:prstGeom prst="rect">
            <a:avLst/>
          </a:prstGeom>
        </p:spPr>
        <p:txBody>
          <a:bodyPr anchorCtr="0" anchor="t" bIns="91425" lIns="91425" spcFirstLastPara="1" rIns="91425" wrap="square" tIns="91425">
            <a:normAutofit fontScale="85000" lnSpcReduction="20000"/>
          </a:bodyPr>
          <a:lstStyle/>
          <a:p>
            <a:pPr indent="-346033" lvl="0" marL="457200" rtl="0" algn="l">
              <a:spcBef>
                <a:spcPts val="0"/>
              </a:spcBef>
              <a:spcAft>
                <a:spcPts val="0"/>
              </a:spcAft>
              <a:buSzPct val="100000"/>
              <a:buChar char="-"/>
            </a:pPr>
            <a:r>
              <a:rPr lang="en" sz="2175"/>
              <a:t>Data: Job posting data from company</a:t>
            </a:r>
            <a:endParaRPr sz="2175"/>
          </a:p>
          <a:p>
            <a:pPr indent="-324443" lvl="1" marL="914400" rtl="0" algn="l">
              <a:spcBef>
                <a:spcPts val="0"/>
              </a:spcBef>
              <a:spcAft>
                <a:spcPts val="0"/>
              </a:spcAft>
              <a:buSzPct val="100000"/>
              <a:buChar char="-"/>
            </a:pPr>
            <a:r>
              <a:rPr lang="en" sz="1775"/>
              <a:t>Description text</a:t>
            </a:r>
            <a:endParaRPr sz="1775"/>
          </a:p>
          <a:p>
            <a:pPr indent="-324443" lvl="1" marL="914400" rtl="0" algn="l">
              <a:spcBef>
                <a:spcPts val="0"/>
              </a:spcBef>
              <a:spcAft>
                <a:spcPts val="0"/>
              </a:spcAft>
              <a:buSzPct val="100000"/>
              <a:buChar char="-"/>
            </a:pPr>
            <a:r>
              <a:rPr lang="en" sz="1775"/>
              <a:t>Gender of person hired</a:t>
            </a:r>
            <a:endParaRPr sz="1775"/>
          </a:p>
          <a:p>
            <a:pPr indent="-324443" lvl="1" marL="914400" rtl="0" algn="l">
              <a:spcBef>
                <a:spcPts val="0"/>
              </a:spcBef>
              <a:spcAft>
                <a:spcPts val="0"/>
              </a:spcAft>
              <a:buSzPct val="100000"/>
              <a:buChar char="-"/>
            </a:pPr>
            <a:r>
              <a:rPr lang="en" sz="1775"/>
              <a:t>(Salary)</a:t>
            </a:r>
            <a:endParaRPr sz="1775"/>
          </a:p>
          <a:p>
            <a:pPr indent="0" lvl="0" marL="914400" rtl="0" algn="l">
              <a:spcBef>
                <a:spcPts val="1200"/>
              </a:spcBef>
              <a:spcAft>
                <a:spcPts val="0"/>
              </a:spcAft>
              <a:buNone/>
            </a:pPr>
            <a:r>
              <a:t/>
            </a:r>
            <a:endParaRPr sz="2175"/>
          </a:p>
          <a:p>
            <a:pPr indent="-346033" lvl="0" marL="457200" rtl="0" algn="l">
              <a:spcBef>
                <a:spcPts val="1200"/>
              </a:spcBef>
              <a:spcAft>
                <a:spcPts val="0"/>
              </a:spcAft>
              <a:buSzPct val="100000"/>
              <a:buChar char="-"/>
            </a:pPr>
            <a:r>
              <a:rPr lang="en" sz="2175"/>
              <a:t>Model </a:t>
            </a:r>
            <a:endParaRPr sz="2175"/>
          </a:p>
          <a:p>
            <a:pPr indent="-324443" lvl="1" marL="914400" rtl="0" algn="l">
              <a:spcBef>
                <a:spcPts val="0"/>
              </a:spcBef>
              <a:spcAft>
                <a:spcPts val="0"/>
              </a:spcAft>
              <a:buSzPct val="100000"/>
              <a:buChar char="-"/>
            </a:pPr>
            <a:r>
              <a:rPr lang="en" sz="1775"/>
              <a:t>Pre-trained model </a:t>
            </a:r>
            <a:endParaRPr sz="1775"/>
          </a:p>
          <a:p>
            <a:pPr indent="-324443" lvl="1" marL="914400" rtl="0" algn="l">
              <a:spcBef>
                <a:spcPts val="0"/>
              </a:spcBef>
              <a:spcAft>
                <a:spcPts val="0"/>
              </a:spcAft>
              <a:buSzPct val="100000"/>
              <a:buChar char="-"/>
            </a:pPr>
            <a:r>
              <a:rPr lang="en" sz="1775"/>
              <a:t>E.g. BERT </a:t>
            </a:r>
            <a:endParaRPr sz="1775"/>
          </a:p>
          <a:p>
            <a:pPr indent="0" lvl="0" marL="0" rtl="0" algn="l">
              <a:spcBef>
                <a:spcPts val="1200"/>
              </a:spcBef>
              <a:spcAft>
                <a:spcPts val="0"/>
              </a:spcAft>
              <a:buNone/>
            </a:pPr>
            <a:r>
              <a:t/>
            </a:r>
            <a:endParaRPr sz="2175"/>
          </a:p>
          <a:p>
            <a:pPr indent="-346033" lvl="0" marL="457200" rtl="0" algn="l">
              <a:spcBef>
                <a:spcPts val="1200"/>
              </a:spcBef>
              <a:spcAft>
                <a:spcPts val="0"/>
              </a:spcAft>
              <a:buSzPct val="100000"/>
              <a:buChar char="-"/>
            </a:pPr>
            <a:r>
              <a:rPr lang="en" sz="2175"/>
              <a:t>Prediction Accuracy</a:t>
            </a:r>
            <a:endParaRPr sz="2175"/>
          </a:p>
          <a:p>
            <a:pPr indent="-324443" lvl="1" marL="914400" rtl="0" algn="l">
              <a:spcBef>
                <a:spcPts val="0"/>
              </a:spcBef>
              <a:spcAft>
                <a:spcPts val="0"/>
              </a:spcAft>
              <a:buSzPct val="100000"/>
              <a:buChar char="-"/>
            </a:pPr>
            <a:r>
              <a:rPr lang="en" sz="1775"/>
              <a:t>How well does the model predict the gender based on the description text</a:t>
            </a:r>
            <a:endParaRPr sz="1775"/>
          </a:p>
          <a:p>
            <a:pPr indent="0" lvl="0" marL="914400" rtl="0" algn="l">
              <a:spcBef>
                <a:spcPts val="1200"/>
              </a:spcBef>
              <a:spcAft>
                <a:spcPts val="1200"/>
              </a:spcAft>
              <a:buNone/>
            </a:pPr>
            <a:r>
              <a:t/>
            </a:r>
            <a:endParaRPr sz="500"/>
          </a:p>
        </p:txBody>
      </p:sp>
      <p:pic>
        <p:nvPicPr>
          <p:cNvPr id="814" name="Google Shape;814;p129"/>
          <p:cNvPicPr preferRelativeResize="0"/>
          <p:nvPr/>
        </p:nvPicPr>
        <p:blipFill>
          <a:blip r:embed="rId3">
            <a:alphaModFix/>
          </a:blip>
          <a:stretch>
            <a:fillRect/>
          </a:stretch>
        </p:blipFill>
        <p:spPr>
          <a:xfrm>
            <a:off x="311702" y="200515"/>
            <a:ext cx="8437326" cy="47424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814"/>
                                        </p:tgtEl>
                                        <p:attrNameLst>
                                          <p:attrName>style.visibility</p:attrName>
                                        </p:attrNameLst>
                                      </p:cBhvr>
                                      <p:to>
                                        <p:strVal val="visible"/>
                                      </p:to>
                                    </p:set>
                                  </p:childTnLst>
                                </p:cTn>
                              </p:par>
                              <p:par>
                                <p:cTn fill="hold" nodeType="withEffect" presetClass="entr" presetID="2" presetSubtype="8">
                                  <p:stCondLst>
                                    <p:cond delay="0"/>
                                  </p:stCondLst>
                                  <p:childTnLst>
                                    <p:set>
                                      <p:cBhvr>
                                        <p:cTn dur="1" fill="hold">
                                          <p:stCondLst>
                                            <p:cond delay="0"/>
                                          </p:stCondLst>
                                        </p:cTn>
                                        <p:tgtEl>
                                          <p:spTgt spid="814"/>
                                        </p:tgtEl>
                                        <p:attrNameLst>
                                          <p:attrName>style.visibility</p:attrName>
                                        </p:attrNameLst>
                                      </p:cBhvr>
                                      <p:to>
                                        <p:strVal val="visible"/>
                                      </p:to>
                                    </p:set>
                                    <p:anim calcmode="lin" valueType="num">
                                      <p:cBhvr additive="base">
                                        <p:cTn dur="1000"/>
                                        <p:tgtEl>
                                          <p:spTgt spid="814"/>
                                        </p:tgtEl>
                                        <p:attrNameLst>
                                          <p:attrName>ppt_x</p:attrName>
                                        </p:attrNameLst>
                                      </p:cBhvr>
                                      <p:tavLst>
                                        <p:tav fmla="" tm="0">
                                          <p:val>
                                            <p:strVal val="#ppt_x-1"/>
                                          </p:val>
                                        </p:tav>
                                        <p:tav fmla="" tm="100000">
                                          <p:val>
                                            <p:strVal val="#ppt_x"/>
                                          </p:val>
                                        </p:tav>
                                      </p:tavLst>
                                    </p:anim>
                                  </p:childTnLst>
                                </p:cTn>
                              </p:par>
                              <p:par>
                                <p:cTn fill="hold" nodeType="withEffect" presetClass="emph" presetID="8" presetSubtype="0">
                                  <p:stCondLst>
                                    <p:cond delay="0"/>
                                  </p:stCondLst>
                                  <p:childTnLst>
                                    <p:animRot by="-21600000">
                                      <p:cBhvr>
                                        <p:cTn dur="1000" fill="hold"/>
                                        <p:tgtEl>
                                          <p:spTgt spid="814"/>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pic>
        <p:nvPicPr>
          <p:cNvPr id="451" name="Google Shape;451;p99"/>
          <p:cNvPicPr preferRelativeResize="0"/>
          <p:nvPr/>
        </p:nvPicPr>
        <p:blipFill>
          <a:blip r:embed="rId3">
            <a:alphaModFix/>
          </a:blip>
          <a:stretch>
            <a:fillRect/>
          </a:stretch>
        </p:blipFill>
        <p:spPr>
          <a:xfrm>
            <a:off x="0" y="5"/>
            <a:ext cx="9143997" cy="514349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id="456" name="Google Shape;456;p100"/>
          <p:cNvPicPr preferRelativeResize="0"/>
          <p:nvPr/>
        </p:nvPicPr>
        <p:blipFill>
          <a:blip r:embed="rId3">
            <a:alphaModFix/>
          </a:blip>
          <a:stretch>
            <a:fillRect/>
          </a:stretch>
        </p:blipFill>
        <p:spPr>
          <a:xfrm>
            <a:off x="-5" y="0"/>
            <a:ext cx="9144018" cy="51434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pic>
        <p:nvPicPr>
          <p:cNvPr id="461" name="Google Shape;461;p101"/>
          <p:cNvPicPr preferRelativeResize="0"/>
          <p:nvPr/>
        </p:nvPicPr>
        <p:blipFill>
          <a:blip r:embed="rId3">
            <a:alphaModFix/>
          </a:blip>
          <a:stretch>
            <a:fillRect/>
          </a:stretch>
        </p:blipFill>
        <p:spPr>
          <a:xfrm>
            <a:off x="0" y="0"/>
            <a:ext cx="9144018" cy="5143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pic>
        <p:nvPicPr>
          <p:cNvPr id="466" name="Google Shape;466;p102"/>
          <p:cNvPicPr preferRelativeResize="0"/>
          <p:nvPr/>
        </p:nvPicPr>
        <p:blipFill>
          <a:blip r:embed="rId3">
            <a:alphaModFix/>
          </a:blip>
          <a:stretch>
            <a:fillRect/>
          </a:stretch>
        </p:blipFill>
        <p:spPr>
          <a:xfrm>
            <a:off x="0" y="0"/>
            <a:ext cx="9143997" cy="514349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103"/>
          <p:cNvSpPr/>
          <p:nvPr/>
        </p:nvSpPr>
        <p:spPr>
          <a:xfrm rot="5400000">
            <a:off x="-2512300" y="2499000"/>
            <a:ext cx="5143500" cy="145500"/>
          </a:xfrm>
          <a:prstGeom prst="rect">
            <a:avLst/>
          </a:prstGeom>
          <a:solidFill>
            <a:srgbClr val="1A3F88"/>
          </a:solidFill>
          <a:ln cap="flat" cmpd="sng" w="9525">
            <a:solidFill>
              <a:srgbClr val="103B8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2" name="Google Shape;472;p103"/>
          <p:cNvSpPr/>
          <p:nvPr/>
        </p:nvSpPr>
        <p:spPr>
          <a:xfrm rot="5400000">
            <a:off x="6499500" y="2499000"/>
            <a:ext cx="5143500" cy="145500"/>
          </a:xfrm>
          <a:prstGeom prst="rect">
            <a:avLst/>
          </a:prstGeom>
          <a:solidFill>
            <a:srgbClr val="1A3F88"/>
          </a:solidFill>
          <a:ln cap="flat" cmpd="sng" w="9525">
            <a:solidFill>
              <a:srgbClr val="103B8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3" name="Google Shape;473;p103"/>
          <p:cNvSpPr/>
          <p:nvPr/>
        </p:nvSpPr>
        <p:spPr>
          <a:xfrm>
            <a:off x="-13300" y="4998000"/>
            <a:ext cx="9170400" cy="145500"/>
          </a:xfrm>
          <a:prstGeom prst="rect">
            <a:avLst/>
          </a:prstGeom>
          <a:solidFill>
            <a:srgbClr val="1A3F88"/>
          </a:solidFill>
          <a:ln cap="flat" cmpd="sng" w="9525">
            <a:solidFill>
              <a:srgbClr val="103B8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4" name="Google Shape;474;p103"/>
          <p:cNvSpPr/>
          <p:nvPr/>
        </p:nvSpPr>
        <p:spPr>
          <a:xfrm>
            <a:off x="-13200" y="-46650"/>
            <a:ext cx="9170400" cy="145500"/>
          </a:xfrm>
          <a:prstGeom prst="rect">
            <a:avLst/>
          </a:prstGeom>
          <a:solidFill>
            <a:srgbClr val="1A3F88"/>
          </a:solidFill>
          <a:ln cap="flat" cmpd="sng" w="9525">
            <a:solidFill>
              <a:srgbClr val="103B8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5" name="Google Shape;475;p103"/>
          <p:cNvSpPr txBox="1"/>
          <p:nvPr/>
        </p:nvSpPr>
        <p:spPr>
          <a:xfrm>
            <a:off x="7403700" y="4597800"/>
            <a:ext cx="1594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103B85"/>
                </a:solidFill>
                <a:latin typeface="Courier Prime"/>
                <a:ea typeface="Courier Prime"/>
                <a:cs typeface="Courier Prime"/>
                <a:sym typeface="Courier Prime"/>
              </a:rPr>
              <a:t>Anton &amp; Mina</a:t>
            </a:r>
            <a:endParaRPr b="1">
              <a:solidFill>
                <a:srgbClr val="103B85"/>
              </a:solidFill>
              <a:latin typeface="Courier Prime"/>
              <a:ea typeface="Courier Prime"/>
              <a:cs typeface="Courier Prime"/>
              <a:sym typeface="Courier Prime"/>
            </a:endParaRPr>
          </a:p>
        </p:txBody>
      </p:sp>
      <p:sp>
        <p:nvSpPr>
          <p:cNvPr id="476" name="Google Shape;476;p103"/>
          <p:cNvSpPr txBox="1"/>
          <p:nvPr/>
        </p:nvSpPr>
        <p:spPr>
          <a:xfrm>
            <a:off x="186388" y="784750"/>
            <a:ext cx="2758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rgbClr val="103B85"/>
                </a:solidFill>
                <a:latin typeface="Courier Prime"/>
                <a:ea typeface="Courier Prime"/>
                <a:cs typeface="Courier Prime"/>
                <a:sym typeface="Courier Prime"/>
              </a:rPr>
              <a:t>1 Problem</a:t>
            </a:r>
            <a:endParaRPr b="1" sz="2200">
              <a:solidFill>
                <a:srgbClr val="103B85"/>
              </a:solidFill>
              <a:latin typeface="Courier Prime"/>
              <a:ea typeface="Courier Prime"/>
              <a:cs typeface="Courier Prime"/>
              <a:sym typeface="Courier Prime"/>
            </a:endParaRPr>
          </a:p>
        </p:txBody>
      </p:sp>
      <p:sp>
        <p:nvSpPr>
          <p:cNvPr id="477" name="Google Shape;477;p103"/>
          <p:cNvSpPr txBox="1"/>
          <p:nvPr/>
        </p:nvSpPr>
        <p:spPr>
          <a:xfrm>
            <a:off x="186400" y="1154525"/>
            <a:ext cx="3604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03B85"/>
                </a:solidFill>
                <a:latin typeface="Courier Prime"/>
                <a:ea typeface="Courier Prime"/>
                <a:cs typeface="Courier Prime"/>
                <a:sym typeface="Courier Prime"/>
              </a:rPr>
              <a:t>Low-resource languages (such as </a:t>
            </a:r>
            <a:r>
              <a:rPr b="1" lang="en" sz="1200">
                <a:solidFill>
                  <a:srgbClr val="103B85"/>
                </a:solidFill>
                <a:latin typeface="Courier Prime"/>
                <a:ea typeface="Courier Prime"/>
                <a:cs typeface="Courier Prime"/>
                <a:sym typeface="Courier Prime"/>
              </a:rPr>
              <a:t>Danish</a:t>
            </a:r>
            <a:r>
              <a:rPr lang="en" sz="1200">
                <a:solidFill>
                  <a:srgbClr val="103B85"/>
                </a:solidFill>
                <a:latin typeface="Courier Prime"/>
                <a:ea typeface="Courier Prime"/>
                <a:cs typeface="Courier Prime"/>
                <a:sym typeface="Courier Prime"/>
              </a:rPr>
              <a:t>) need more datasets for training models</a:t>
            </a:r>
            <a:endParaRPr sz="1200">
              <a:solidFill>
                <a:srgbClr val="103B85"/>
              </a:solidFill>
              <a:latin typeface="Courier Prime"/>
              <a:ea typeface="Courier Prime"/>
              <a:cs typeface="Courier Prime"/>
              <a:sym typeface="Courier Prime"/>
            </a:endParaRPr>
          </a:p>
        </p:txBody>
      </p:sp>
      <p:sp>
        <p:nvSpPr>
          <p:cNvPr id="478" name="Google Shape;478;p103"/>
          <p:cNvSpPr txBox="1"/>
          <p:nvPr/>
        </p:nvSpPr>
        <p:spPr>
          <a:xfrm>
            <a:off x="186388" y="2017125"/>
            <a:ext cx="27588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rgbClr val="103B85"/>
                </a:solidFill>
                <a:latin typeface="Courier Prime"/>
                <a:ea typeface="Courier Prime"/>
                <a:cs typeface="Courier Prime"/>
                <a:sym typeface="Courier Prime"/>
              </a:rPr>
              <a:t>2 Novel Method</a:t>
            </a:r>
            <a:endParaRPr b="1" sz="2300">
              <a:solidFill>
                <a:srgbClr val="103B85"/>
              </a:solidFill>
              <a:latin typeface="Courier Prime"/>
              <a:ea typeface="Courier Prime"/>
              <a:cs typeface="Courier Prime"/>
              <a:sym typeface="Courier Prime"/>
            </a:endParaRPr>
          </a:p>
        </p:txBody>
      </p:sp>
      <p:sp>
        <p:nvSpPr>
          <p:cNvPr id="479" name="Google Shape;479;p103"/>
          <p:cNvSpPr txBox="1"/>
          <p:nvPr/>
        </p:nvSpPr>
        <p:spPr>
          <a:xfrm>
            <a:off x="222838" y="2425713"/>
            <a:ext cx="3604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03B85"/>
                </a:solidFill>
                <a:latin typeface="Courier Prime"/>
                <a:ea typeface="Courier Prime"/>
                <a:cs typeface="Courier Prime"/>
                <a:sym typeface="Courier Prime"/>
              </a:rPr>
              <a:t>Utilizing LLMs to generate </a:t>
            </a:r>
            <a:r>
              <a:rPr b="1" lang="en" sz="1200">
                <a:solidFill>
                  <a:srgbClr val="103B85"/>
                </a:solidFill>
                <a:latin typeface="Courier Prime"/>
                <a:ea typeface="Courier Prime"/>
                <a:cs typeface="Courier Prime"/>
                <a:sym typeface="Courier Prime"/>
              </a:rPr>
              <a:t>synthetic data</a:t>
            </a:r>
            <a:r>
              <a:rPr lang="en" sz="1200">
                <a:solidFill>
                  <a:srgbClr val="103B85"/>
                </a:solidFill>
                <a:latin typeface="Courier Prime"/>
                <a:ea typeface="Courier Prime"/>
                <a:cs typeface="Courier Prime"/>
                <a:sym typeface="Courier Prime"/>
              </a:rPr>
              <a:t> that can be used to train other models (e.g., Gunasekar et al., 2023)</a:t>
            </a:r>
            <a:endParaRPr sz="1200">
              <a:solidFill>
                <a:srgbClr val="103B85"/>
              </a:solidFill>
              <a:latin typeface="Courier Prime"/>
              <a:ea typeface="Courier Prime"/>
              <a:cs typeface="Courier Prime"/>
              <a:sym typeface="Courier Prime"/>
            </a:endParaRPr>
          </a:p>
        </p:txBody>
      </p:sp>
      <p:sp>
        <p:nvSpPr>
          <p:cNvPr id="480" name="Google Shape;480;p103"/>
          <p:cNvSpPr txBox="1"/>
          <p:nvPr/>
        </p:nvSpPr>
        <p:spPr>
          <a:xfrm>
            <a:off x="132200" y="98850"/>
            <a:ext cx="68652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rgbClr val="103B85"/>
                </a:solidFill>
                <a:latin typeface="Courier Prime"/>
                <a:ea typeface="Courier Prime"/>
                <a:cs typeface="Courier Prime"/>
                <a:sym typeface="Courier Prime"/>
              </a:rPr>
              <a:t>Synthetic Data for Danish Named Entity Recognition</a:t>
            </a:r>
            <a:endParaRPr b="1" sz="1700">
              <a:solidFill>
                <a:srgbClr val="103B85"/>
              </a:solidFill>
              <a:latin typeface="Courier Prime"/>
              <a:ea typeface="Courier Prime"/>
              <a:cs typeface="Courier Prime"/>
              <a:sym typeface="Courier Prime"/>
            </a:endParaRPr>
          </a:p>
        </p:txBody>
      </p:sp>
      <p:sp>
        <p:nvSpPr>
          <p:cNvPr id="481" name="Google Shape;481;p103"/>
          <p:cNvSpPr txBox="1"/>
          <p:nvPr/>
        </p:nvSpPr>
        <p:spPr>
          <a:xfrm>
            <a:off x="222838" y="3265088"/>
            <a:ext cx="27588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rgbClr val="103B85"/>
                </a:solidFill>
                <a:latin typeface="Courier Prime"/>
                <a:ea typeface="Courier Prime"/>
                <a:cs typeface="Courier Prime"/>
                <a:sym typeface="Courier Prime"/>
              </a:rPr>
              <a:t>3 Solution (?)</a:t>
            </a:r>
            <a:endParaRPr b="1" sz="2300">
              <a:solidFill>
                <a:srgbClr val="103B85"/>
              </a:solidFill>
              <a:latin typeface="Courier Prime"/>
              <a:ea typeface="Courier Prime"/>
              <a:cs typeface="Courier Prime"/>
              <a:sym typeface="Courier Prime"/>
            </a:endParaRPr>
          </a:p>
        </p:txBody>
      </p:sp>
      <p:sp>
        <p:nvSpPr>
          <p:cNvPr id="482" name="Google Shape;482;p103"/>
          <p:cNvSpPr txBox="1"/>
          <p:nvPr/>
        </p:nvSpPr>
        <p:spPr>
          <a:xfrm>
            <a:off x="222850" y="3711875"/>
            <a:ext cx="3312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03B85"/>
                </a:solidFill>
                <a:latin typeface="Courier Prime"/>
                <a:ea typeface="Courier Prime"/>
                <a:cs typeface="Courier Prime"/>
                <a:sym typeface="Courier Prime"/>
              </a:rPr>
              <a:t>Use </a:t>
            </a:r>
            <a:r>
              <a:rPr b="1" lang="en" sz="1200">
                <a:solidFill>
                  <a:srgbClr val="103B85"/>
                </a:solidFill>
                <a:latin typeface="Courier Prime"/>
                <a:ea typeface="Courier Prime"/>
                <a:cs typeface="Courier Prime"/>
                <a:sym typeface="Courier Prime"/>
              </a:rPr>
              <a:t>ChatGPT</a:t>
            </a:r>
            <a:r>
              <a:rPr lang="en" sz="1200">
                <a:solidFill>
                  <a:srgbClr val="103B85"/>
                </a:solidFill>
                <a:latin typeface="Courier Prime"/>
                <a:ea typeface="Courier Prime"/>
                <a:cs typeface="Courier Prime"/>
                <a:sym typeface="Courier Prime"/>
              </a:rPr>
              <a:t> to </a:t>
            </a:r>
            <a:r>
              <a:rPr b="1" lang="en" sz="1200">
                <a:solidFill>
                  <a:srgbClr val="103B85"/>
                </a:solidFill>
                <a:latin typeface="Courier Prime"/>
                <a:ea typeface="Courier Prime"/>
                <a:cs typeface="Courier Prime"/>
                <a:sym typeface="Courier Prime"/>
              </a:rPr>
              <a:t>cleverly</a:t>
            </a:r>
            <a:r>
              <a:rPr lang="en" sz="1200">
                <a:solidFill>
                  <a:srgbClr val="103B85"/>
                </a:solidFill>
                <a:latin typeface="Courier Prime"/>
                <a:ea typeface="Courier Prime"/>
                <a:cs typeface="Courier Prime"/>
                <a:sym typeface="Courier Prime"/>
              </a:rPr>
              <a:t> create annotated synthetic Danish Named Entity data!</a:t>
            </a:r>
            <a:endParaRPr sz="1200">
              <a:solidFill>
                <a:srgbClr val="103B85"/>
              </a:solidFill>
              <a:latin typeface="Courier Prime"/>
              <a:ea typeface="Courier Prime"/>
              <a:cs typeface="Courier Prime"/>
              <a:sym typeface="Courier Prime"/>
            </a:endParaRPr>
          </a:p>
        </p:txBody>
      </p:sp>
      <p:sp>
        <p:nvSpPr>
          <p:cNvPr id="483" name="Google Shape;483;p103"/>
          <p:cNvSpPr txBox="1"/>
          <p:nvPr/>
        </p:nvSpPr>
        <p:spPr>
          <a:xfrm>
            <a:off x="3917675" y="699200"/>
            <a:ext cx="5016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rgbClr val="103B85"/>
                </a:solidFill>
                <a:latin typeface="Courier Prime"/>
                <a:ea typeface="Courier Prime"/>
                <a:cs typeface="Courier Prime"/>
                <a:sym typeface="Courier Prime"/>
              </a:rPr>
              <a:t>Reverse Annotation Pipeline</a:t>
            </a:r>
            <a:endParaRPr b="1" sz="2200">
              <a:solidFill>
                <a:srgbClr val="103B85"/>
              </a:solidFill>
              <a:latin typeface="Courier Prime"/>
              <a:ea typeface="Courier Prime"/>
              <a:cs typeface="Courier Prime"/>
              <a:sym typeface="Courier Prime"/>
            </a:endParaRPr>
          </a:p>
        </p:txBody>
      </p:sp>
      <p:sp>
        <p:nvSpPr>
          <p:cNvPr id="484" name="Google Shape;484;p103"/>
          <p:cNvSpPr txBox="1"/>
          <p:nvPr/>
        </p:nvSpPr>
        <p:spPr>
          <a:xfrm>
            <a:off x="4173850" y="1162275"/>
            <a:ext cx="45225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103B85"/>
                </a:solidFill>
                <a:latin typeface="Courier Prime"/>
                <a:ea typeface="Courier Prime"/>
                <a:cs typeface="Courier Prime"/>
                <a:sym typeface="Courier Prime"/>
              </a:rPr>
              <a:t>Issue</a:t>
            </a:r>
            <a:r>
              <a:rPr lang="en" sz="1200">
                <a:solidFill>
                  <a:srgbClr val="103B85"/>
                </a:solidFill>
                <a:latin typeface="Courier Prime"/>
                <a:ea typeface="Courier Prime"/>
                <a:cs typeface="Courier Prime"/>
                <a:sym typeface="Courier Prime"/>
              </a:rPr>
              <a:t>: How can a ‘rogue’ ChatGPT be controlled in a strict task like NER?</a:t>
            </a:r>
            <a:endParaRPr sz="1200">
              <a:solidFill>
                <a:srgbClr val="103B85"/>
              </a:solidFill>
              <a:latin typeface="Courier Prime"/>
              <a:ea typeface="Courier Prime"/>
              <a:cs typeface="Courier Prime"/>
              <a:sym typeface="Courier Prime"/>
            </a:endParaRPr>
          </a:p>
          <a:p>
            <a:pPr indent="0" lvl="0" marL="0" rtl="0" algn="l">
              <a:spcBef>
                <a:spcPts val="0"/>
              </a:spcBef>
              <a:spcAft>
                <a:spcPts val="0"/>
              </a:spcAft>
              <a:buNone/>
            </a:pPr>
            <a:r>
              <a:t/>
            </a:r>
            <a:endParaRPr sz="1200">
              <a:solidFill>
                <a:srgbClr val="103B85"/>
              </a:solidFill>
              <a:latin typeface="Courier Prime"/>
              <a:ea typeface="Courier Prime"/>
              <a:cs typeface="Courier Prime"/>
              <a:sym typeface="Courier Prime"/>
            </a:endParaRPr>
          </a:p>
          <a:p>
            <a:pPr indent="0" lvl="0" marL="0" rtl="0" algn="l">
              <a:spcBef>
                <a:spcPts val="0"/>
              </a:spcBef>
              <a:spcAft>
                <a:spcPts val="0"/>
              </a:spcAft>
              <a:buNone/>
            </a:pPr>
            <a:r>
              <a:rPr b="1" lang="en" sz="1200">
                <a:solidFill>
                  <a:srgbClr val="103B85"/>
                </a:solidFill>
                <a:latin typeface="Courier Prime"/>
                <a:ea typeface="Courier Prime"/>
                <a:cs typeface="Courier Prime"/>
                <a:sym typeface="Courier Prime"/>
              </a:rPr>
              <a:t>Answer:</a:t>
            </a:r>
            <a:r>
              <a:rPr lang="en" sz="1200">
                <a:solidFill>
                  <a:srgbClr val="103B85"/>
                </a:solidFill>
                <a:latin typeface="Courier Prime"/>
                <a:ea typeface="Courier Prime"/>
                <a:cs typeface="Courier Prime"/>
                <a:sym typeface="Courier Prime"/>
              </a:rPr>
              <a:t> Reverse the task! Give annotations and let ChatGPT create the text around them.</a:t>
            </a:r>
            <a:endParaRPr b="1">
              <a:solidFill>
                <a:srgbClr val="103B85"/>
              </a:solidFill>
              <a:latin typeface="Courier Prime"/>
              <a:ea typeface="Courier Prime"/>
              <a:cs typeface="Courier Prime"/>
              <a:sym typeface="Courier Prime"/>
            </a:endParaRPr>
          </a:p>
          <a:p>
            <a:pPr indent="0" lvl="0" marL="457200" rtl="0" algn="l">
              <a:spcBef>
                <a:spcPts val="0"/>
              </a:spcBef>
              <a:spcAft>
                <a:spcPts val="0"/>
              </a:spcAft>
              <a:buNone/>
            </a:pPr>
            <a:r>
              <a:t/>
            </a:r>
            <a:endParaRPr sz="1200">
              <a:solidFill>
                <a:srgbClr val="103B85"/>
              </a:solidFill>
              <a:latin typeface="Courier Prime"/>
              <a:ea typeface="Courier Prime"/>
              <a:cs typeface="Courier Prime"/>
              <a:sym typeface="Courier Prime"/>
            </a:endParaRPr>
          </a:p>
        </p:txBody>
      </p:sp>
      <p:cxnSp>
        <p:nvCxnSpPr>
          <p:cNvPr id="485" name="Google Shape;485;p103"/>
          <p:cNvCxnSpPr/>
          <p:nvPr/>
        </p:nvCxnSpPr>
        <p:spPr>
          <a:xfrm rot="10800000">
            <a:off x="3917675" y="865350"/>
            <a:ext cx="0" cy="3889500"/>
          </a:xfrm>
          <a:prstGeom prst="straightConnector1">
            <a:avLst/>
          </a:prstGeom>
          <a:noFill/>
          <a:ln cap="flat" cmpd="sng" w="19050">
            <a:solidFill>
              <a:srgbClr val="103B85"/>
            </a:solidFill>
            <a:prstDash val="solid"/>
            <a:round/>
            <a:headEnd len="med" w="med" type="none"/>
            <a:tailEnd len="med" w="med" type="none"/>
          </a:ln>
        </p:spPr>
      </p:cxnSp>
      <p:pic>
        <p:nvPicPr>
          <p:cNvPr id="486" name="Google Shape;486;p103"/>
          <p:cNvPicPr preferRelativeResize="0"/>
          <p:nvPr/>
        </p:nvPicPr>
        <p:blipFill rotWithShape="1">
          <a:blip r:embed="rId3">
            <a:alphaModFix/>
          </a:blip>
          <a:srcRect b="0" l="3158" r="3401" t="2037"/>
          <a:stretch/>
        </p:blipFill>
        <p:spPr>
          <a:xfrm>
            <a:off x="4117650" y="2857200"/>
            <a:ext cx="4816024" cy="1461570"/>
          </a:xfrm>
          <a:prstGeom prst="rect">
            <a:avLst/>
          </a:prstGeom>
          <a:noFill/>
          <a:ln>
            <a:noFill/>
          </a:ln>
        </p:spPr>
      </p:pic>
      <p:sp>
        <p:nvSpPr>
          <p:cNvPr id="487" name="Google Shape;487;p103"/>
          <p:cNvSpPr txBox="1"/>
          <p:nvPr/>
        </p:nvSpPr>
        <p:spPr>
          <a:xfrm>
            <a:off x="5025663" y="253267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103B85"/>
                </a:solidFill>
                <a:latin typeface="Courier Prime"/>
                <a:ea typeface="Courier Prime"/>
                <a:cs typeface="Courier Prime"/>
                <a:sym typeface="Courier Prime"/>
              </a:rPr>
              <a:t>EXAMPLE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 name="Shape 491"/>
        <p:cNvGrpSpPr/>
        <p:nvPr/>
      </p:nvGrpSpPr>
      <p:grpSpPr>
        <a:xfrm>
          <a:off x="0" y="0"/>
          <a:ext cx="0" cy="0"/>
          <a:chOff x="0" y="0"/>
          <a:chExt cx="0" cy="0"/>
        </a:xfrm>
      </p:grpSpPr>
      <p:sp>
        <p:nvSpPr>
          <p:cNvPr id="492" name="Google Shape;492;p104"/>
          <p:cNvSpPr/>
          <p:nvPr/>
        </p:nvSpPr>
        <p:spPr>
          <a:xfrm>
            <a:off x="1143" y="0"/>
            <a:ext cx="91416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descr="Leather Book Cover Stock Illustrations, Cliparts and Royalty Free Leather  Book Cover Vectors" id="493" name="Google Shape;493;p104"/>
          <p:cNvPicPr preferRelativeResize="0"/>
          <p:nvPr/>
        </p:nvPicPr>
        <p:blipFill rotWithShape="1">
          <a:blip r:embed="rId3">
            <a:alphaModFix/>
          </a:blip>
          <a:srcRect b="12274" l="0" r="0" t="5623"/>
          <a:stretch/>
        </p:blipFill>
        <p:spPr>
          <a:xfrm>
            <a:off x="15" y="962"/>
            <a:ext cx="9143985" cy="5142538"/>
          </a:xfrm>
          <a:prstGeom prst="rect">
            <a:avLst/>
          </a:prstGeom>
          <a:noFill/>
          <a:ln>
            <a:noFill/>
          </a:ln>
        </p:spPr>
      </p:pic>
      <p:sp>
        <p:nvSpPr>
          <p:cNvPr id="494" name="Google Shape;494;p104"/>
          <p:cNvSpPr txBox="1"/>
          <p:nvPr/>
        </p:nvSpPr>
        <p:spPr>
          <a:xfrm rot="-2452659">
            <a:off x="3226424" y="1055640"/>
            <a:ext cx="2381403" cy="992598"/>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500" u="none" cap="none" strike="noStrike">
                <a:solidFill>
                  <a:srgbClr val="FFD966"/>
                </a:solidFill>
                <a:latin typeface="Georgia"/>
                <a:ea typeface="Georgia"/>
                <a:cs typeface="Georgia"/>
                <a:sym typeface="Georgia"/>
              </a:rPr>
              <a:t>THE STORY ABOUT A SLIGHTLY CHAOTIC DRAFT  FOR AN NLP EXAM ABOUT STORIES </a:t>
            </a:r>
            <a:endParaRPr b="0" i="0" sz="1500" u="none" cap="none" strike="noStrike">
              <a:solidFill>
                <a:srgbClr val="FFD966"/>
              </a:solidFill>
              <a:latin typeface="Georgia"/>
              <a:ea typeface="Georgia"/>
              <a:cs typeface="Georgia"/>
              <a:sym typeface="Georgia"/>
            </a:endParaRPr>
          </a:p>
        </p:txBody>
      </p:sp>
      <p:sp>
        <p:nvSpPr>
          <p:cNvPr id="495" name="Google Shape;495;p104"/>
          <p:cNvSpPr txBox="1"/>
          <p:nvPr/>
        </p:nvSpPr>
        <p:spPr>
          <a:xfrm rot="-2343804">
            <a:off x="2507448" y="690894"/>
            <a:ext cx="2381225" cy="530848"/>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3000" u="none" cap="none" strike="noStrike">
                <a:solidFill>
                  <a:srgbClr val="FFD966"/>
                </a:solidFill>
                <a:latin typeface="Georgia"/>
                <a:ea typeface="Georgia"/>
                <a:cs typeface="Georgia"/>
                <a:sym typeface="Georgia"/>
              </a:rPr>
              <a:t>I’M TRYING</a:t>
            </a:r>
            <a:endParaRPr b="0" i="0" sz="3000" u="none" cap="none" strike="noStrike">
              <a:solidFill>
                <a:srgbClr val="FFD966"/>
              </a:solidFill>
              <a:latin typeface="Georgia"/>
              <a:ea typeface="Georgia"/>
              <a:cs typeface="Georgia"/>
              <a:sym typeface="Georgia"/>
            </a:endParaRPr>
          </a:p>
        </p:txBody>
      </p:sp>
      <p:sp>
        <p:nvSpPr>
          <p:cNvPr id="496" name="Google Shape;496;p104"/>
          <p:cNvSpPr txBox="1"/>
          <p:nvPr/>
        </p:nvSpPr>
        <p:spPr>
          <a:xfrm rot="-2452659">
            <a:off x="5716179" y="2627155"/>
            <a:ext cx="2381403" cy="53085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500" u="none" cap="none" strike="noStrike">
                <a:solidFill>
                  <a:srgbClr val="FFD966"/>
                </a:solidFill>
                <a:latin typeface="Georgia"/>
                <a:ea typeface="Georgia"/>
                <a:cs typeface="Georgia"/>
                <a:sym typeface="Georgia"/>
              </a:rPr>
              <a:t>By</a:t>
            </a:r>
            <a:endParaRPr sz="1100"/>
          </a:p>
          <a:p>
            <a:pPr indent="0" lvl="0" marL="0" marR="0" rtl="0" algn="ctr">
              <a:spcBef>
                <a:spcPts val="0"/>
              </a:spcBef>
              <a:spcAft>
                <a:spcPts val="0"/>
              </a:spcAft>
              <a:buNone/>
            </a:pPr>
            <a:r>
              <a:rPr b="0" i="0" lang="en" sz="1500" u="none" cap="none" strike="noStrike">
                <a:solidFill>
                  <a:srgbClr val="FFD966"/>
                </a:solidFill>
                <a:latin typeface="Georgia"/>
                <a:ea typeface="Georgia"/>
                <a:cs typeface="Georgia"/>
                <a:sym typeface="Georgia"/>
              </a:rPr>
              <a:t>Daniel </a:t>
            </a:r>
            <a:endParaRPr b="0" i="0" sz="1500" u="none" cap="none" strike="noStrike">
              <a:solidFill>
                <a:srgbClr val="FFD966"/>
              </a:solidFill>
              <a:latin typeface="Georgia"/>
              <a:ea typeface="Georgia"/>
              <a:cs typeface="Georgia"/>
              <a:sym typeface="Georgia"/>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olitics Infographics by Slidesgo">
  <a:themeElements>
    <a:clrScheme name="Simple Light">
      <a:dk1>
        <a:srgbClr val="000000"/>
      </a:dk1>
      <a:lt1>
        <a:srgbClr val="FFFFFF"/>
      </a:lt1>
      <a:dk2>
        <a:srgbClr val="002A7C"/>
      </a:dk2>
      <a:lt2>
        <a:srgbClr val="C30303"/>
      </a:lt2>
      <a:accent1>
        <a:srgbClr val="4D64BD"/>
      </a:accent1>
      <a:accent2>
        <a:srgbClr val="F14545"/>
      </a:accent2>
      <a:accent3>
        <a:srgbClr val="849AF1"/>
      </a:accent3>
      <a:accent4>
        <a:srgbClr val="FF8383"/>
      </a:accent4>
      <a:accent5>
        <a:srgbClr val="A0BADB"/>
      </a:accent5>
      <a:accent6>
        <a:srgbClr val="D8D8D8"/>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